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4"/>
  </p:sldMasterIdLst>
  <p:notesMasterIdLst>
    <p:notesMasterId r:id="rId45"/>
  </p:notesMasterIdLst>
  <p:sldIdLst>
    <p:sldId id="309" r:id="rId5"/>
    <p:sldId id="272" r:id="rId6"/>
    <p:sldId id="300" r:id="rId7"/>
    <p:sldId id="259" r:id="rId8"/>
    <p:sldId id="278" r:id="rId9"/>
    <p:sldId id="301" r:id="rId10"/>
    <p:sldId id="279" r:id="rId11"/>
    <p:sldId id="257" r:id="rId12"/>
    <p:sldId id="307" r:id="rId13"/>
    <p:sldId id="302" r:id="rId14"/>
    <p:sldId id="258" r:id="rId15"/>
    <p:sldId id="260" r:id="rId16"/>
    <p:sldId id="265" r:id="rId17"/>
    <p:sldId id="267" r:id="rId18"/>
    <p:sldId id="270" r:id="rId19"/>
    <p:sldId id="280" r:id="rId20"/>
    <p:sldId id="290" r:id="rId21"/>
    <p:sldId id="291" r:id="rId22"/>
    <p:sldId id="289" r:id="rId23"/>
    <p:sldId id="281" r:id="rId24"/>
    <p:sldId id="282" r:id="rId25"/>
    <p:sldId id="293" r:id="rId26"/>
    <p:sldId id="299" r:id="rId27"/>
    <p:sldId id="294" r:id="rId28"/>
    <p:sldId id="295" r:id="rId29"/>
    <p:sldId id="298" r:id="rId30"/>
    <p:sldId id="273" r:id="rId31"/>
    <p:sldId id="284" r:id="rId32"/>
    <p:sldId id="285" r:id="rId33"/>
    <p:sldId id="286" r:id="rId34"/>
    <p:sldId id="274" r:id="rId35"/>
    <p:sldId id="287" r:id="rId36"/>
    <p:sldId id="304" r:id="rId37"/>
    <p:sldId id="277" r:id="rId38"/>
    <p:sldId id="296" r:id="rId39"/>
    <p:sldId id="306" r:id="rId40"/>
    <p:sldId id="303" r:id="rId41"/>
    <p:sldId id="305" r:id="rId42"/>
    <p:sldId id="276" r:id="rId43"/>
    <p:sldId id="30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0DA152-8AB8-D546-A24C-AC956B695277}" v="689" dt="2024-02-01T15:39:54.082"/>
    <p1510:client id="{0C69A08A-8F2B-47A3-A9D5-74709855ED3A}" v="27" dt="2024-02-01T19:23:27.301"/>
    <p1510:client id="{15045421-DB2C-97B9-EC4F-05BE6AF775C9}" v="44" dt="2024-02-01T22:57:31.195"/>
    <p1510:client id="{1694BBEB-10FB-4A2A-B00A-79681FE5D297}" v="1686" dt="2024-02-01T11:49:00.767"/>
    <p1510:client id="{20268655-A469-4A20-B3E2-2C0DD4EA5F0A}" v="1026" dt="2024-02-01T22:59:40.350"/>
    <p1510:client id="{2480A81F-5583-F89A-FDA5-D8A17F88D7AE}" v="797" dt="2024-02-01T12:04:53.659"/>
    <p1510:client id="{33152599-9B1B-8192-43B6-96666C52D5F9}" v="13" dt="2024-02-01T22:38:08.638"/>
    <p1510:client id="{34EC07FE-A122-E7DC-731C-7BE669B942E0}" v="60" dt="2024-02-02T08:36:18.623"/>
    <p1510:client id="{35CCC54B-C13E-C5FA-6F3B-9A722A7D0919}" v="1" dt="2024-02-02T08:36:55.734"/>
    <p1510:client id="{46976C3D-6C70-4650-B2A5-C1F484B0C89A}" v="2665" vWet="2667" dt="2024-02-02T08:36:13.689"/>
    <p1510:client id="{48445D7F-05A9-12D8-3AE9-0A6ADF23EAF3}" v="5" dt="2024-02-02T07:58:33.395"/>
    <p1510:client id="{494CC576-C289-9D54-053B-BAE0B22F5A53}" v="34" dt="2024-02-01T16:31:08.465"/>
    <p1510:client id="{5E9DCC6E-510B-7AAE-3289-251B9A2CE2F9}" v="190" dt="2024-02-01T13:05:06.880"/>
    <p1510:client id="{6DC1ED12-19BB-A1CF-09A0-250B407F4B85}" v="305" dt="2024-02-01T22:00:10.029"/>
    <p1510:client id="{771B912A-F5AA-A509-DC73-46353F421AC3}" v="26" dt="2024-02-01T13:20:57.334"/>
    <p1510:client id="{7D4B6080-E27C-1F7B-E33E-1205E387AB3B}" v="61" dt="2024-02-01T19:35:43.690"/>
    <p1510:client id="{80EFBC1D-235A-7DC3-DB1F-A54F575C94EE}" v="23" dt="2024-02-01T20:40:29.195"/>
    <p1510:client id="{9732D39D-BFAE-415C-BB40-744154AAE0BB}" v="249" dt="2024-02-01T11:19:40.742"/>
    <p1510:client id="{991A89A0-1F07-F01F-FD07-B3336DC160E5}" v="121" dt="2024-02-01T22:56:17.668"/>
    <p1510:client id="{ACE982C0-BD7B-FBFC-8445-F233D0F36333}" v="18" dt="2024-02-01T23:44:07.186"/>
    <p1510:client id="{B498A121-438C-63D7-3EDF-09E8C36A1597}" v="470" vWet="471" dt="2024-02-01T13:19:09.634"/>
    <p1510:client id="{BCDB1249-BD09-50CA-D00B-156C3D05ECD8}" v="11" dt="2024-02-01T13:13:21.209"/>
    <p1510:client id="{CDD1C510-B4A0-0D21-C23A-C1AF71237ABC}" v="99" vWet="100" dt="2024-02-01T13:33:14.761"/>
    <p1510:client id="{CED2EAC4-698A-1C34-C38B-B3F0A3EA145D}" v="937" dt="2024-02-01T11:18:06.5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0" y="1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hma Kobayashi" userId="S::tohmakobayashi@tudelft.nl::08f5d073-53cf-4df0-9256-54d01e3b684b" providerId="AD" clId="Web-{38316658-ACC2-4C43-834B-0AFC89822CED}"/>
    <pc:docChg chg="addSld modSld">
      <pc:chgData name="Tohma Kobayashi" userId="S::tohmakobayashi@tudelft.nl::08f5d073-53cf-4df0-9256-54d01e3b684b" providerId="AD" clId="Web-{38316658-ACC2-4C43-834B-0AFC89822CED}" dt="2024-01-30T10:32:44.915" v="339" actId="20577"/>
      <pc:docMkLst>
        <pc:docMk/>
      </pc:docMkLst>
      <pc:sldChg chg="modSp">
        <pc:chgData name="Tohma Kobayashi" userId="S::tohmakobayashi@tudelft.nl::08f5d073-53cf-4df0-9256-54d01e3b684b" providerId="AD" clId="Web-{38316658-ACC2-4C43-834B-0AFC89822CED}" dt="2024-01-30T10:21:53.734" v="54" actId="20577"/>
        <pc:sldMkLst>
          <pc:docMk/>
          <pc:sldMk cId="1497541177" sldId="257"/>
        </pc:sldMkLst>
        <pc:spChg chg="mod">
          <ac:chgData name="Tohma Kobayashi" userId="S::tohmakobayashi@tudelft.nl::08f5d073-53cf-4df0-9256-54d01e3b684b" providerId="AD" clId="Web-{38316658-ACC2-4C43-834B-0AFC89822CED}" dt="2024-01-30T10:21:53.734" v="54" actId="20577"/>
          <ac:spMkLst>
            <pc:docMk/>
            <pc:sldMk cId="1497541177" sldId="257"/>
            <ac:spMk id="2" creationId="{F8267836-158A-F866-4580-57EC74A10FBE}"/>
          </ac:spMkLst>
        </pc:spChg>
        <pc:spChg chg="mod">
          <ac:chgData name="Tohma Kobayashi" userId="S::tohmakobayashi@tudelft.nl::08f5d073-53cf-4df0-9256-54d01e3b684b" providerId="AD" clId="Web-{38316658-ACC2-4C43-834B-0AFC89822CED}" dt="2024-01-30T10:21:43.140" v="49" actId="20577"/>
          <ac:spMkLst>
            <pc:docMk/>
            <pc:sldMk cId="1497541177" sldId="257"/>
            <ac:spMk id="3" creationId="{BC2E9078-C66D-BF87-4EA3-155386B89B7A}"/>
          </ac:spMkLst>
        </pc:spChg>
      </pc:sldChg>
      <pc:sldChg chg="modSp">
        <pc:chgData name="Tohma Kobayashi" userId="S::tohmakobayashi@tudelft.nl::08f5d073-53cf-4df0-9256-54d01e3b684b" providerId="AD" clId="Web-{38316658-ACC2-4C43-834B-0AFC89822CED}" dt="2024-01-30T10:22:21.907" v="59" actId="20577"/>
        <pc:sldMkLst>
          <pc:docMk/>
          <pc:sldMk cId="2999898641" sldId="258"/>
        </pc:sldMkLst>
        <pc:spChg chg="mod">
          <ac:chgData name="Tohma Kobayashi" userId="S::tohmakobayashi@tudelft.nl::08f5d073-53cf-4df0-9256-54d01e3b684b" providerId="AD" clId="Web-{38316658-ACC2-4C43-834B-0AFC89822CED}" dt="2024-01-30T10:22:21.907" v="59" actId="20577"/>
          <ac:spMkLst>
            <pc:docMk/>
            <pc:sldMk cId="2999898641" sldId="258"/>
            <ac:spMk id="2" creationId="{FD231430-AC69-217E-940F-D6369AD4111C}"/>
          </ac:spMkLst>
        </pc:spChg>
      </pc:sldChg>
      <pc:sldChg chg="modSp new">
        <pc:chgData name="Tohma Kobayashi" userId="S::tohmakobayashi@tudelft.nl::08f5d073-53cf-4df0-9256-54d01e3b684b" providerId="AD" clId="Web-{38316658-ACC2-4C43-834B-0AFC89822CED}" dt="2024-01-30T10:32:44.915" v="339" actId="20577"/>
        <pc:sldMkLst>
          <pc:docMk/>
          <pc:sldMk cId="567614835" sldId="271"/>
        </pc:sldMkLst>
        <pc:spChg chg="mod">
          <ac:chgData name="Tohma Kobayashi" userId="S::tohmakobayashi@tudelft.nl::08f5d073-53cf-4df0-9256-54d01e3b684b" providerId="AD" clId="Web-{38316658-ACC2-4C43-834B-0AFC89822CED}" dt="2024-01-30T10:24:01.989" v="65" actId="20577"/>
          <ac:spMkLst>
            <pc:docMk/>
            <pc:sldMk cId="567614835" sldId="271"/>
            <ac:spMk id="2" creationId="{9AFA06E5-2873-6C44-AF08-25EF4015C949}"/>
          </ac:spMkLst>
        </pc:spChg>
        <pc:spChg chg="mod">
          <ac:chgData name="Tohma Kobayashi" userId="S::tohmakobayashi@tudelft.nl::08f5d073-53cf-4df0-9256-54d01e3b684b" providerId="AD" clId="Web-{38316658-ACC2-4C43-834B-0AFC89822CED}" dt="2024-01-30T10:32:44.915" v="339" actId="20577"/>
          <ac:spMkLst>
            <pc:docMk/>
            <pc:sldMk cId="567614835" sldId="271"/>
            <ac:spMk id="3" creationId="{130EBA01-1EA4-154E-5C49-58CDF35B4F45}"/>
          </ac:spMkLst>
        </pc:spChg>
      </pc:sldChg>
    </pc:docChg>
  </pc:docChgLst>
  <pc:docChgLst>
    <pc:chgData name="Liam Kokken" userId="S::lkokken@tudelft.nl::ca20d251-d8a1-4e07-9087-3f0ccaf475e8" providerId="AD" clId="Web-{7D4B6080-E27C-1F7B-E33E-1205E387AB3B}"/>
    <pc:docChg chg="modSld">
      <pc:chgData name="Liam Kokken" userId="S::lkokken@tudelft.nl::ca20d251-d8a1-4e07-9087-3f0ccaf475e8" providerId="AD" clId="Web-{7D4B6080-E27C-1F7B-E33E-1205E387AB3B}" dt="2024-02-01T19:35:43.690" v="58" actId="20577"/>
      <pc:docMkLst>
        <pc:docMk/>
      </pc:docMkLst>
      <pc:sldChg chg="modSp">
        <pc:chgData name="Liam Kokken" userId="S::lkokken@tudelft.nl::ca20d251-d8a1-4e07-9087-3f0ccaf475e8" providerId="AD" clId="Web-{7D4B6080-E27C-1F7B-E33E-1205E387AB3B}" dt="2024-02-01T19:35:43.690" v="58" actId="20577"/>
        <pc:sldMkLst>
          <pc:docMk/>
          <pc:sldMk cId="2555492136" sldId="276"/>
        </pc:sldMkLst>
        <pc:spChg chg="mod">
          <ac:chgData name="Liam Kokken" userId="S::lkokken@tudelft.nl::ca20d251-d8a1-4e07-9087-3f0ccaf475e8" providerId="AD" clId="Web-{7D4B6080-E27C-1F7B-E33E-1205E387AB3B}" dt="2024-02-01T19:35:43.690" v="58" actId="20577"/>
          <ac:spMkLst>
            <pc:docMk/>
            <pc:sldMk cId="2555492136" sldId="276"/>
            <ac:spMk id="3" creationId="{86FDEE44-BCC4-3538-FCDF-A1BEE39E4541}"/>
          </ac:spMkLst>
        </pc:spChg>
      </pc:sldChg>
      <pc:sldChg chg="modSp">
        <pc:chgData name="Liam Kokken" userId="S::lkokken@tudelft.nl::ca20d251-d8a1-4e07-9087-3f0ccaf475e8" providerId="AD" clId="Web-{7D4B6080-E27C-1F7B-E33E-1205E387AB3B}" dt="2024-02-01T19:24:16.662" v="51" actId="20577"/>
        <pc:sldMkLst>
          <pc:docMk/>
          <pc:sldMk cId="749881707" sldId="296"/>
        </pc:sldMkLst>
        <pc:spChg chg="mod">
          <ac:chgData name="Liam Kokken" userId="S::lkokken@tudelft.nl::ca20d251-d8a1-4e07-9087-3f0ccaf475e8" providerId="AD" clId="Web-{7D4B6080-E27C-1F7B-E33E-1205E387AB3B}" dt="2024-02-01T19:24:16.662" v="51" actId="20577"/>
          <ac:spMkLst>
            <pc:docMk/>
            <pc:sldMk cId="749881707" sldId="296"/>
            <ac:spMk id="3" creationId="{FDF0A08D-81AB-E68B-9137-E271388952CF}"/>
          </ac:spMkLst>
        </pc:spChg>
      </pc:sldChg>
      <pc:sldChg chg="delSp modSp">
        <pc:chgData name="Liam Kokken" userId="S::lkokken@tudelft.nl::ca20d251-d8a1-4e07-9087-3f0ccaf475e8" providerId="AD" clId="Web-{7D4B6080-E27C-1F7B-E33E-1205E387AB3B}" dt="2024-02-01T19:20:17.936" v="7" actId="20577"/>
        <pc:sldMkLst>
          <pc:docMk/>
          <pc:sldMk cId="1476538178" sldId="305"/>
        </pc:sldMkLst>
        <pc:spChg chg="mod">
          <ac:chgData name="Liam Kokken" userId="S::lkokken@tudelft.nl::ca20d251-d8a1-4e07-9087-3f0ccaf475e8" providerId="AD" clId="Web-{7D4B6080-E27C-1F7B-E33E-1205E387AB3B}" dt="2024-02-01T19:20:17.936" v="7" actId="20577"/>
          <ac:spMkLst>
            <pc:docMk/>
            <pc:sldMk cId="1476538178" sldId="305"/>
            <ac:spMk id="3" creationId="{58934844-6F29-5BCF-456A-71C185346A8D}"/>
          </ac:spMkLst>
        </pc:spChg>
        <pc:picChg chg="del">
          <ac:chgData name="Liam Kokken" userId="S::lkokken@tudelft.nl::ca20d251-d8a1-4e07-9087-3f0ccaf475e8" providerId="AD" clId="Web-{7D4B6080-E27C-1F7B-E33E-1205E387AB3B}" dt="2024-02-01T19:19:18.685" v="0"/>
          <ac:picMkLst>
            <pc:docMk/>
            <pc:sldMk cId="1476538178" sldId="305"/>
            <ac:picMk id="5" creationId="{7DD3AED8-9190-B84F-299D-3948AC8D8406}"/>
          </ac:picMkLst>
        </pc:picChg>
      </pc:sldChg>
    </pc:docChg>
  </pc:docChgLst>
  <pc:docChgLst>
    <pc:chgData name="Tohma Kobayashi" userId="S::tohmakobayashi@tudelft.nl::08f5d073-53cf-4df0-9256-54d01e3b684b" providerId="AD" clId="Web-{D50B95DE-774F-471E-A9C5-B2F83DE2EFAA}"/>
    <pc:docChg chg="addSld modSld">
      <pc:chgData name="Tohma Kobayashi" userId="S::tohmakobayashi@tudelft.nl::08f5d073-53cf-4df0-9256-54d01e3b684b" providerId="AD" clId="Web-{D50B95DE-774F-471E-A9C5-B2F83DE2EFAA}" dt="2024-01-29T23:01:27.170" v="229" actId="20577"/>
      <pc:docMkLst>
        <pc:docMk/>
      </pc:docMkLst>
      <pc:sldChg chg="modSp">
        <pc:chgData name="Tohma Kobayashi" userId="S::tohmakobayashi@tudelft.nl::08f5d073-53cf-4df0-9256-54d01e3b684b" providerId="AD" clId="Web-{D50B95DE-774F-471E-A9C5-B2F83DE2EFAA}" dt="2024-01-28T14:26:24.359" v="19" actId="1076"/>
        <pc:sldMkLst>
          <pc:docMk/>
          <pc:sldMk cId="2696506370" sldId="262"/>
        </pc:sldMkLst>
        <pc:spChg chg="mod">
          <ac:chgData name="Tohma Kobayashi" userId="S::tohmakobayashi@tudelft.nl::08f5d073-53cf-4df0-9256-54d01e3b684b" providerId="AD" clId="Web-{D50B95DE-774F-471E-A9C5-B2F83DE2EFAA}" dt="2024-01-28T14:26:24.359" v="19" actId="1076"/>
          <ac:spMkLst>
            <pc:docMk/>
            <pc:sldMk cId="2696506370" sldId="262"/>
            <ac:spMk id="2" creationId="{2302D18A-CCAA-D393-E150-2DFFB57A5757}"/>
          </ac:spMkLst>
        </pc:spChg>
        <pc:graphicFrameChg chg="mod">
          <ac:chgData name="Tohma Kobayashi" userId="S::tohmakobayashi@tudelft.nl::08f5d073-53cf-4df0-9256-54d01e3b684b" providerId="AD" clId="Web-{D50B95DE-774F-471E-A9C5-B2F83DE2EFAA}" dt="2024-01-28T14:26:24.359" v="18" actId="1076"/>
          <ac:graphicFrameMkLst>
            <pc:docMk/>
            <pc:sldMk cId="2696506370" sldId="262"/>
            <ac:graphicFrameMk id="8" creationId="{B0C431F2-D8D6-5812-607A-535994D85CBF}"/>
          </ac:graphicFrameMkLst>
        </pc:graphicFrameChg>
        <pc:picChg chg="mod">
          <ac:chgData name="Tohma Kobayashi" userId="S::tohmakobayashi@tudelft.nl::08f5d073-53cf-4df0-9256-54d01e3b684b" providerId="AD" clId="Web-{D50B95DE-774F-471E-A9C5-B2F83DE2EFAA}" dt="2024-01-28T14:26:24.359" v="17" actId="1076"/>
          <ac:picMkLst>
            <pc:docMk/>
            <pc:sldMk cId="2696506370" sldId="262"/>
            <ac:picMk id="3" creationId="{0A5FB6F8-D7D1-9358-1E43-6CE26194B106}"/>
          </ac:picMkLst>
        </pc:picChg>
        <pc:picChg chg="mod">
          <ac:chgData name="Tohma Kobayashi" userId="S::tohmakobayashi@tudelft.nl::08f5d073-53cf-4df0-9256-54d01e3b684b" providerId="AD" clId="Web-{D50B95DE-774F-471E-A9C5-B2F83DE2EFAA}" dt="2024-01-28T14:26:03.905" v="5" actId="1076"/>
          <ac:picMkLst>
            <pc:docMk/>
            <pc:sldMk cId="2696506370" sldId="262"/>
            <ac:picMk id="6" creationId="{FA58B6B1-2297-3B83-0295-3F777EB7F29A}"/>
          </ac:picMkLst>
        </pc:picChg>
      </pc:sldChg>
      <pc:sldChg chg="modSp new">
        <pc:chgData name="Tohma Kobayashi" userId="S::tohmakobayashi@tudelft.nl::08f5d073-53cf-4df0-9256-54d01e3b684b" providerId="AD" clId="Web-{D50B95DE-774F-471E-A9C5-B2F83DE2EFAA}" dt="2024-01-29T23:01:27.170" v="229" actId="20577"/>
        <pc:sldMkLst>
          <pc:docMk/>
          <pc:sldMk cId="189746155" sldId="267"/>
        </pc:sldMkLst>
        <pc:spChg chg="mod">
          <ac:chgData name="Tohma Kobayashi" userId="S::tohmakobayashi@tudelft.nl::08f5d073-53cf-4df0-9256-54d01e3b684b" providerId="AD" clId="Web-{D50B95DE-774F-471E-A9C5-B2F83DE2EFAA}" dt="2024-01-29T22:52:34.449" v="32" actId="20577"/>
          <ac:spMkLst>
            <pc:docMk/>
            <pc:sldMk cId="189746155" sldId="267"/>
            <ac:spMk id="2" creationId="{D74D5A77-3D0E-AE4D-A68F-036123624101}"/>
          </ac:spMkLst>
        </pc:spChg>
        <pc:spChg chg="mod">
          <ac:chgData name="Tohma Kobayashi" userId="S::tohmakobayashi@tudelft.nl::08f5d073-53cf-4df0-9256-54d01e3b684b" providerId="AD" clId="Web-{D50B95DE-774F-471E-A9C5-B2F83DE2EFAA}" dt="2024-01-29T23:01:27.170" v="229" actId="20577"/>
          <ac:spMkLst>
            <pc:docMk/>
            <pc:sldMk cId="189746155" sldId="267"/>
            <ac:spMk id="3" creationId="{FFE12057-9B47-F430-0181-2184156F3A6A}"/>
          </ac:spMkLst>
        </pc:spChg>
      </pc:sldChg>
    </pc:docChg>
  </pc:docChgLst>
  <pc:docChgLst>
    <pc:chgData name="Liam Kokken" userId="S::lkokken@tudelft.nl::ca20d251-d8a1-4e07-9087-3f0ccaf475e8" providerId="AD" clId="Web-{CED2EAC4-698A-1C34-C38B-B3F0A3EA145D}"/>
    <pc:docChg chg="delSld modSld">
      <pc:chgData name="Liam Kokken" userId="S::lkokken@tudelft.nl::ca20d251-d8a1-4e07-9087-3f0ccaf475e8" providerId="AD" clId="Web-{CED2EAC4-698A-1C34-C38B-B3F0A3EA145D}" dt="2024-02-01T11:18:06.508" v="853" actId="20577"/>
      <pc:docMkLst>
        <pc:docMk/>
      </pc:docMkLst>
      <pc:sldChg chg="addSp delSp modSp">
        <pc:chgData name="Liam Kokken" userId="S::lkokken@tudelft.nl::ca20d251-d8a1-4e07-9087-3f0ccaf475e8" providerId="AD" clId="Web-{CED2EAC4-698A-1C34-C38B-B3F0A3EA145D}" dt="2024-02-01T11:18:06.508" v="853" actId="20577"/>
        <pc:sldMkLst>
          <pc:docMk/>
          <pc:sldMk cId="466426925" sldId="273"/>
        </pc:sldMkLst>
        <pc:spChg chg="add del mod">
          <ac:chgData name="Liam Kokken" userId="S::lkokken@tudelft.nl::ca20d251-d8a1-4e07-9087-3f0ccaf475e8" providerId="AD" clId="Web-{CED2EAC4-698A-1C34-C38B-B3F0A3EA145D}" dt="2024-02-01T11:18:06.508" v="853" actId="20577"/>
          <ac:spMkLst>
            <pc:docMk/>
            <pc:sldMk cId="466426925" sldId="273"/>
            <ac:spMk id="3" creationId="{CA63DE27-A978-FC02-57A1-1C358B5D6821}"/>
          </ac:spMkLst>
        </pc:spChg>
        <pc:spChg chg="add mod">
          <ac:chgData name="Liam Kokken" userId="S::lkokken@tudelft.nl::ca20d251-d8a1-4e07-9087-3f0ccaf475e8" providerId="AD" clId="Web-{CED2EAC4-698A-1C34-C38B-B3F0A3EA145D}" dt="2024-02-01T11:17:59.445" v="844" actId="20577"/>
          <ac:spMkLst>
            <pc:docMk/>
            <pc:sldMk cId="466426925" sldId="273"/>
            <ac:spMk id="5" creationId="{46C69204-BA3E-AF86-1FB4-80DA03D50DDA}"/>
          </ac:spMkLst>
        </pc:spChg>
        <pc:spChg chg="add mod">
          <ac:chgData name="Liam Kokken" userId="S::lkokken@tudelft.nl::ca20d251-d8a1-4e07-9087-3f0ccaf475e8" providerId="AD" clId="Web-{CED2EAC4-698A-1C34-C38B-B3F0A3EA145D}" dt="2024-02-01T10:49:42.094" v="538" actId="1076"/>
          <ac:spMkLst>
            <pc:docMk/>
            <pc:sldMk cId="466426925" sldId="273"/>
            <ac:spMk id="9" creationId="{22E9C0FD-4871-BC42-8642-25CDA8BF044F}"/>
          </ac:spMkLst>
        </pc:spChg>
        <pc:spChg chg="add del mod">
          <ac:chgData name="Liam Kokken" userId="S::lkokken@tudelft.nl::ca20d251-d8a1-4e07-9087-3f0ccaf475e8" providerId="AD" clId="Web-{CED2EAC4-698A-1C34-C38B-B3F0A3EA145D}" dt="2024-02-01T11:09:32.335" v="590"/>
          <ac:spMkLst>
            <pc:docMk/>
            <pc:sldMk cId="466426925" sldId="273"/>
            <ac:spMk id="12" creationId="{801D2305-7F60-7014-7AC5-84D016BF4C39}"/>
          </ac:spMkLst>
        </pc:spChg>
        <pc:picChg chg="mod">
          <ac:chgData name="Liam Kokken" userId="S::lkokken@tudelft.nl::ca20d251-d8a1-4e07-9087-3f0ccaf475e8" providerId="AD" clId="Web-{CED2EAC4-698A-1C34-C38B-B3F0A3EA145D}" dt="2024-02-01T11:16:53.318" v="823" actId="1076"/>
          <ac:picMkLst>
            <pc:docMk/>
            <pc:sldMk cId="466426925" sldId="273"/>
            <ac:picMk id="2" creationId="{AB334BF1-91A4-CA48-1035-E228BE6AE812}"/>
          </ac:picMkLst>
        </pc:picChg>
        <pc:picChg chg="mod">
          <ac:chgData name="Liam Kokken" userId="S::lkokken@tudelft.nl::ca20d251-d8a1-4e07-9087-3f0ccaf475e8" providerId="AD" clId="Web-{CED2EAC4-698A-1C34-C38B-B3F0A3EA145D}" dt="2024-02-01T11:17:03.647" v="829" actId="1076"/>
          <ac:picMkLst>
            <pc:docMk/>
            <pc:sldMk cId="466426925" sldId="273"/>
            <ac:picMk id="6" creationId="{FB378353-B897-FFD5-802B-788207A29129}"/>
          </ac:picMkLst>
        </pc:picChg>
        <pc:picChg chg="mod">
          <ac:chgData name="Liam Kokken" userId="S::lkokken@tudelft.nl::ca20d251-d8a1-4e07-9087-3f0ccaf475e8" providerId="AD" clId="Web-{CED2EAC4-698A-1C34-C38B-B3F0A3EA145D}" dt="2024-02-01T11:16:53.350" v="824" actId="1076"/>
          <ac:picMkLst>
            <pc:docMk/>
            <pc:sldMk cId="466426925" sldId="273"/>
            <ac:picMk id="7" creationId="{2A8B3454-CF31-3A23-829F-8000248535AC}"/>
          </ac:picMkLst>
        </pc:picChg>
        <pc:picChg chg="mod">
          <ac:chgData name="Liam Kokken" userId="S::lkokken@tudelft.nl::ca20d251-d8a1-4e07-9087-3f0ccaf475e8" providerId="AD" clId="Web-{CED2EAC4-698A-1C34-C38B-B3F0A3EA145D}" dt="2024-02-01T11:17:03.678" v="830" actId="1076"/>
          <ac:picMkLst>
            <pc:docMk/>
            <pc:sldMk cId="466426925" sldId="273"/>
            <ac:picMk id="10" creationId="{3B216B6C-E5BD-73A3-837D-EB0DAAFB0EB1}"/>
          </ac:picMkLst>
        </pc:picChg>
      </pc:sldChg>
      <pc:sldChg chg="addSp delSp modSp addAnim">
        <pc:chgData name="Liam Kokken" userId="S::lkokken@tudelft.nl::ca20d251-d8a1-4e07-9087-3f0ccaf475e8" providerId="AD" clId="Web-{CED2EAC4-698A-1C34-C38B-B3F0A3EA145D}" dt="2024-02-01T11:13:58.125" v="716" actId="20577"/>
        <pc:sldMkLst>
          <pc:docMk/>
          <pc:sldMk cId="2727155035" sldId="274"/>
        </pc:sldMkLst>
        <pc:spChg chg="mod">
          <ac:chgData name="Liam Kokken" userId="S::lkokken@tudelft.nl::ca20d251-d8a1-4e07-9087-3f0ccaf475e8" providerId="AD" clId="Web-{CED2EAC4-698A-1C34-C38B-B3F0A3EA145D}" dt="2024-02-01T11:11:11.245" v="618" actId="20577"/>
          <ac:spMkLst>
            <pc:docMk/>
            <pc:sldMk cId="2727155035" sldId="274"/>
            <ac:spMk id="2" creationId="{C5BD271E-1254-6CA3-B77D-FCA7568491EA}"/>
          </ac:spMkLst>
        </pc:spChg>
        <pc:spChg chg="del mod">
          <ac:chgData name="Liam Kokken" userId="S::lkokken@tudelft.nl::ca20d251-d8a1-4e07-9087-3f0ccaf475e8" providerId="AD" clId="Web-{CED2EAC4-698A-1C34-C38B-B3F0A3EA145D}" dt="2024-02-01T11:11:53.543" v="628"/>
          <ac:spMkLst>
            <pc:docMk/>
            <pc:sldMk cId="2727155035" sldId="274"/>
            <ac:spMk id="3" creationId="{C55EA9B9-75DF-D2DF-36AD-31D33938815D}"/>
          </ac:spMkLst>
        </pc:spChg>
        <pc:spChg chg="del">
          <ac:chgData name="Liam Kokken" userId="S::lkokken@tudelft.nl::ca20d251-d8a1-4e07-9087-3f0ccaf475e8" providerId="AD" clId="Web-{CED2EAC4-698A-1C34-C38B-B3F0A3EA145D}" dt="2024-02-01T11:11:38.308" v="626"/>
          <ac:spMkLst>
            <pc:docMk/>
            <pc:sldMk cId="2727155035" sldId="274"/>
            <ac:spMk id="6" creationId="{7234FFBB-228A-D121-4802-D5B09D887FE3}"/>
          </ac:spMkLst>
        </pc:spChg>
        <pc:spChg chg="add del mod">
          <ac:chgData name="Liam Kokken" userId="S::lkokken@tudelft.nl::ca20d251-d8a1-4e07-9087-3f0ccaf475e8" providerId="AD" clId="Web-{CED2EAC4-698A-1C34-C38B-B3F0A3EA145D}" dt="2024-02-01T11:11:58.809" v="629"/>
          <ac:spMkLst>
            <pc:docMk/>
            <pc:sldMk cId="2727155035" sldId="274"/>
            <ac:spMk id="8" creationId="{DC757FCC-BEF4-E696-0801-A214428DCA18}"/>
          </ac:spMkLst>
        </pc:spChg>
        <pc:spChg chg="add mod">
          <ac:chgData name="Liam Kokken" userId="S::lkokken@tudelft.nl::ca20d251-d8a1-4e07-9087-3f0ccaf475e8" providerId="AD" clId="Web-{CED2EAC4-698A-1C34-C38B-B3F0A3EA145D}" dt="2024-02-01T10:43:13.003" v="436" actId="1076"/>
          <ac:spMkLst>
            <pc:docMk/>
            <pc:sldMk cId="2727155035" sldId="274"/>
            <ac:spMk id="11" creationId="{10411374-CE1F-1402-24D1-250078783F96}"/>
          </ac:spMkLst>
        </pc:spChg>
        <pc:spChg chg="add mod">
          <ac:chgData name="Liam Kokken" userId="S::lkokken@tudelft.nl::ca20d251-d8a1-4e07-9087-3f0ccaf475e8" providerId="AD" clId="Web-{CED2EAC4-698A-1C34-C38B-B3F0A3EA145D}" dt="2024-02-01T11:13:58.125" v="716" actId="20577"/>
          <ac:spMkLst>
            <pc:docMk/>
            <pc:sldMk cId="2727155035" sldId="274"/>
            <ac:spMk id="14" creationId="{9632A6DE-AC4A-EC83-89C7-42A7FB82DA58}"/>
          </ac:spMkLst>
        </pc:spChg>
        <pc:picChg chg="mod modCrop">
          <ac:chgData name="Liam Kokken" userId="S::lkokken@tudelft.nl::ca20d251-d8a1-4e07-9087-3f0ccaf475e8" providerId="AD" clId="Web-{CED2EAC4-698A-1C34-C38B-B3F0A3EA145D}" dt="2024-02-01T11:12:19.888" v="636" actId="14100"/>
          <ac:picMkLst>
            <pc:docMk/>
            <pc:sldMk cId="2727155035" sldId="274"/>
            <ac:picMk id="4" creationId="{893E6A1B-54C8-49A0-B430-FED1EE07CF47}"/>
          </ac:picMkLst>
        </pc:picChg>
        <pc:picChg chg="mod">
          <ac:chgData name="Liam Kokken" userId="S::lkokken@tudelft.nl::ca20d251-d8a1-4e07-9087-3f0ccaf475e8" providerId="AD" clId="Web-{CED2EAC4-698A-1C34-C38B-B3F0A3EA145D}" dt="2024-02-01T11:12:22.606" v="638" actId="1076"/>
          <ac:picMkLst>
            <pc:docMk/>
            <pc:sldMk cId="2727155035" sldId="274"/>
            <ac:picMk id="5" creationId="{5BAB4355-6D23-22E9-AC53-81B4B28B8D6F}"/>
          </ac:picMkLst>
        </pc:picChg>
        <pc:picChg chg="add mod">
          <ac:chgData name="Liam Kokken" userId="S::lkokken@tudelft.nl::ca20d251-d8a1-4e07-9087-3f0ccaf475e8" providerId="AD" clId="Web-{CED2EAC4-698A-1C34-C38B-B3F0A3EA145D}" dt="2024-02-01T10:43:12.956" v="434" actId="1076"/>
          <ac:picMkLst>
            <pc:docMk/>
            <pc:sldMk cId="2727155035" sldId="274"/>
            <ac:picMk id="6" creationId="{18E8E2EA-0B41-9F8D-92E7-04C83EED5A2A}"/>
          </ac:picMkLst>
        </pc:picChg>
        <pc:picChg chg="add mod">
          <ac:chgData name="Liam Kokken" userId="S::lkokken@tudelft.nl::ca20d251-d8a1-4e07-9087-3f0ccaf475e8" providerId="AD" clId="Web-{CED2EAC4-698A-1C34-C38B-B3F0A3EA145D}" dt="2024-02-01T10:43:12.987" v="435" actId="1076"/>
          <ac:picMkLst>
            <pc:docMk/>
            <pc:sldMk cId="2727155035" sldId="274"/>
            <ac:picMk id="8" creationId="{4DF0C9BF-4246-901B-7F2C-A3DFBF78A160}"/>
          </ac:picMkLst>
        </pc:picChg>
        <pc:picChg chg="add mod modCrop">
          <ac:chgData name="Liam Kokken" userId="S::lkokken@tudelft.nl::ca20d251-d8a1-4e07-9087-3f0ccaf475e8" providerId="AD" clId="Web-{CED2EAC4-698A-1C34-C38B-B3F0A3EA145D}" dt="2024-02-01T10:35:13.409" v="242" actId="1076"/>
          <ac:picMkLst>
            <pc:docMk/>
            <pc:sldMk cId="2727155035" sldId="274"/>
            <ac:picMk id="9" creationId="{E06DAB46-CF69-096D-DF69-3BB6DC2F824E}"/>
          </ac:picMkLst>
        </pc:picChg>
        <pc:picChg chg="add mod">
          <ac:chgData name="Liam Kokken" userId="S::lkokken@tudelft.nl::ca20d251-d8a1-4e07-9087-3f0ccaf475e8" providerId="AD" clId="Web-{CED2EAC4-698A-1C34-C38B-B3F0A3EA145D}" dt="2024-02-01T11:13:36.031" v="698" actId="1076"/>
          <ac:picMkLst>
            <pc:docMk/>
            <pc:sldMk cId="2727155035" sldId="274"/>
            <ac:picMk id="10" creationId="{D23CB9A7-0912-B405-9FE9-2AA78DA0DBB0}"/>
          </ac:picMkLst>
        </pc:picChg>
        <pc:picChg chg="add mod">
          <ac:chgData name="Liam Kokken" userId="S::lkokken@tudelft.nl::ca20d251-d8a1-4e07-9087-3f0ccaf475e8" providerId="AD" clId="Web-{CED2EAC4-698A-1C34-C38B-B3F0A3EA145D}" dt="2024-02-01T11:13:36.062" v="699" actId="1076"/>
          <ac:picMkLst>
            <pc:docMk/>
            <pc:sldMk cId="2727155035" sldId="274"/>
            <ac:picMk id="12" creationId="{3F797B4B-9585-928E-243E-58099B173AD5}"/>
          </ac:picMkLst>
        </pc:picChg>
      </pc:sldChg>
      <pc:sldChg chg="del">
        <pc:chgData name="Liam Kokken" userId="S::lkokken@tudelft.nl::ca20d251-d8a1-4e07-9087-3f0ccaf475e8" providerId="AD" clId="Web-{CED2EAC4-698A-1C34-C38B-B3F0A3EA145D}" dt="2024-02-01T10:36:13.583" v="250"/>
        <pc:sldMkLst>
          <pc:docMk/>
          <pc:sldMk cId="3712567172" sldId="275"/>
        </pc:sldMkLst>
      </pc:sldChg>
      <pc:sldChg chg="addSp delSp modSp">
        <pc:chgData name="Liam Kokken" userId="S::lkokken@tudelft.nl::ca20d251-d8a1-4e07-9087-3f0ccaf475e8" providerId="AD" clId="Web-{CED2EAC4-698A-1C34-C38B-B3F0A3EA145D}" dt="2024-02-01T11:10:40.869" v="599"/>
        <pc:sldMkLst>
          <pc:docMk/>
          <pc:sldMk cId="2964052414" sldId="284"/>
        </pc:sldMkLst>
        <pc:spChg chg="add mod">
          <ac:chgData name="Liam Kokken" userId="S::lkokken@tudelft.nl::ca20d251-d8a1-4e07-9087-3f0ccaf475e8" providerId="AD" clId="Web-{CED2EAC4-698A-1C34-C38B-B3F0A3EA145D}" dt="2024-02-01T10:41:20.937" v="357" actId="1076"/>
          <ac:spMkLst>
            <pc:docMk/>
            <pc:sldMk cId="2964052414" sldId="284"/>
            <ac:spMk id="5" creationId="{57615062-D8E8-F5E0-B86A-FE050CF53BBF}"/>
          </ac:spMkLst>
        </pc:spChg>
        <pc:spChg chg="del mod">
          <ac:chgData name="Liam Kokken" userId="S::lkokken@tudelft.nl::ca20d251-d8a1-4e07-9087-3f0ccaf475e8" providerId="AD" clId="Web-{CED2EAC4-698A-1C34-C38B-B3F0A3EA145D}" dt="2024-02-01T11:10:40.869" v="599"/>
          <ac:spMkLst>
            <pc:docMk/>
            <pc:sldMk cId="2964052414" sldId="284"/>
            <ac:spMk id="10" creationId="{78C3335A-FB6A-F33F-9E51-3DC78CD73E0E}"/>
          </ac:spMkLst>
        </pc:spChg>
        <pc:picChg chg="mod">
          <ac:chgData name="Liam Kokken" userId="S::lkokken@tudelft.nl::ca20d251-d8a1-4e07-9087-3f0ccaf475e8" providerId="AD" clId="Web-{CED2EAC4-698A-1C34-C38B-B3F0A3EA145D}" dt="2024-02-01T10:41:28.109" v="358" actId="1076"/>
          <ac:picMkLst>
            <pc:docMk/>
            <pc:sldMk cId="2964052414" sldId="284"/>
            <ac:picMk id="8" creationId="{645BF22C-4320-8D68-96C9-F6F3AD617F75}"/>
          </ac:picMkLst>
        </pc:picChg>
        <pc:picChg chg="mod">
          <ac:chgData name="Liam Kokken" userId="S::lkokken@tudelft.nl::ca20d251-d8a1-4e07-9087-3f0ccaf475e8" providerId="AD" clId="Web-{CED2EAC4-698A-1C34-C38B-B3F0A3EA145D}" dt="2024-02-01T10:41:28.124" v="359" actId="1076"/>
          <ac:picMkLst>
            <pc:docMk/>
            <pc:sldMk cId="2964052414" sldId="284"/>
            <ac:picMk id="9" creationId="{0AA0C1F9-C3C8-750F-3202-A14AEE5FE73F}"/>
          </ac:picMkLst>
        </pc:picChg>
      </pc:sldChg>
      <pc:sldChg chg="addSp modSp">
        <pc:chgData name="Liam Kokken" userId="S::lkokken@tudelft.nl::ca20d251-d8a1-4e07-9087-3f0ccaf475e8" providerId="AD" clId="Web-{CED2EAC4-698A-1C34-C38B-B3F0A3EA145D}" dt="2024-02-01T11:14:29.923" v="730" actId="20577"/>
        <pc:sldMkLst>
          <pc:docMk/>
          <pc:sldMk cId="243287200" sldId="285"/>
        </pc:sldMkLst>
        <pc:spChg chg="mod">
          <ac:chgData name="Liam Kokken" userId="S::lkokken@tudelft.nl::ca20d251-d8a1-4e07-9087-3f0ccaf475e8" providerId="AD" clId="Web-{CED2EAC4-698A-1C34-C38B-B3F0A3EA145D}" dt="2024-02-01T11:14:29.923" v="730" actId="20577"/>
          <ac:spMkLst>
            <pc:docMk/>
            <pc:sldMk cId="243287200" sldId="285"/>
            <ac:spMk id="3" creationId="{F99F0F71-9F7D-B76F-5D3D-504BEFC37F2C}"/>
          </ac:spMkLst>
        </pc:spChg>
        <pc:spChg chg="add mod">
          <ac:chgData name="Liam Kokken" userId="S::lkokken@tudelft.nl::ca20d251-d8a1-4e07-9087-3f0ccaf475e8" providerId="AD" clId="Web-{CED2EAC4-698A-1C34-C38B-B3F0A3EA145D}" dt="2024-02-01T11:10:50.213" v="600" actId="1076"/>
          <ac:spMkLst>
            <pc:docMk/>
            <pc:sldMk cId="243287200" sldId="285"/>
            <ac:spMk id="8" creationId="{1AC5CDCD-74C5-3009-8227-ACF5AB5270FA}"/>
          </ac:spMkLst>
        </pc:spChg>
        <pc:graphicFrameChg chg="mod modGraphic">
          <ac:chgData name="Liam Kokken" userId="S::lkokken@tudelft.nl::ca20d251-d8a1-4e07-9087-3f0ccaf475e8" providerId="AD" clId="Web-{CED2EAC4-698A-1C34-C38B-B3F0A3EA145D}" dt="2024-02-01T10:22:56.135" v="140" actId="1076"/>
          <ac:graphicFrameMkLst>
            <pc:docMk/>
            <pc:sldMk cId="243287200" sldId="285"/>
            <ac:graphicFrameMk id="5" creationId="{20EA5CD8-EB62-0868-EF3C-6E1843A88B37}"/>
          </ac:graphicFrameMkLst>
        </pc:graphicFrameChg>
        <pc:picChg chg="mod">
          <ac:chgData name="Liam Kokken" userId="S::lkokken@tudelft.nl::ca20d251-d8a1-4e07-9087-3f0ccaf475e8" providerId="AD" clId="Web-{CED2EAC4-698A-1C34-C38B-B3F0A3EA145D}" dt="2024-02-01T11:14:07.267" v="717" actId="1076"/>
          <ac:picMkLst>
            <pc:docMk/>
            <pc:sldMk cId="243287200" sldId="285"/>
            <ac:picMk id="4" creationId="{4D4AF8F3-A98C-E45C-E30B-D3C9F3D3B6F8}"/>
          </ac:picMkLst>
        </pc:picChg>
        <pc:picChg chg="mod">
          <ac:chgData name="Liam Kokken" userId="S::lkokken@tudelft.nl::ca20d251-d8a1-4e07-9087-3f0ccaf475e8" providerId="AD" clId="Web-{CED2EAC4-698A-1C34-C38B-B3F0A3EA145D}" dt="2024-02-01T10:22:58.620" v="141" actId="1076"/>
          <ac:picMkLst>
            <pc:docMk/>
            <pc:sldMk cId="243287200" sldId="285"/>
            <ac:picMk id="6" creationId="{0B1341E3-0C5F-A202-242A-7BE3791BE487}"/>
          </ac:picMkLst>
        </pc:picChg>
      </pc:sldChg>
      <pc:sldChg chg="modSp">
        <pc:chgData name="Liam Kokken" userId="S::lkokken@tudelft.nl::ca20d251-d8a1-4e07-9087-3f0ccaf475e8" providerId="AD" clId="Web-{CED2EAC4-698A-1C34-C38B-B3F0A3EA145D}" dt="2024-02-01T11:06:30.736" v="570" actId="1076"/>
        <pc:sldMkLst>
          <pc:docMk/>
          <pc:sldMk cId="213126322" sldId="286"/>
        </pc:sldMkLst>
        <pc:spChg chg="mod">
          <ac:chgData name="Liam Kokken" userId="S::lkokken@tudelft.nl::ca20d251-d8a1-4e07-9087-3f0ccaf475e8" providerId="AD" clId="Web-{CED2EAC4-698A-1C34-C38B-B3F0A3EA145D}" dt="2024-02-01T10:35:57.708" v="249" actId="20577"/>
          <ac:spMkLst>
            <pc:docMk/>
            <pc:sldMk cId="213126322" sldId="286"/>
            <ac:spMk id="3" creationId="{B4109229-3DF5-C98D-25EB-A7663970020D}"/>
          </ac:spMkLst>
        </pc:spChg>
        <pc:graphicFrameChg chg="mod modGraphic">
          <ac:chgData name="Liam Kokken" userId="S::lkokken@tudelft.nl::ca20d251-d8a1-4e07-9087-3f0ccaf475e8" providerId="AD" clId="Web-{CED2EAC4-698A-1C34-C38B-B3F0A3EA145D}" dt="2024-02-01T10:24:56.077" v="144" actId="1076"/>
          <ac:graphicFrameMkLst>
            <pc:docMk/>
            <pc:sldMk cId="213126322" sldId="286"/>
            <ac:graphicFrameMk id="4" creationId="{B5A6254F-0391-0A57-725C-1BCEEAE169A0}"/>
          </ac:graphicFrameMkLst>
        </pc:graphicFrameChg>
        <pc:picChg chg="mod">
          <ac:chgData name="Liam Kokken" userId="S::lkokken@tudelft.nl::ca20d251-d8a1-4e07-9087-3f0ccaf475e8" providerId="AD" clId="Web-{CED2EAC4-698A-1C34-C38B-B3F0A3EA145D}" dt="2024-02-01T11:06:30.736" v="570" actId="1076"/>
          <ac:picMkLst>
            <pc:docMk/>
            <pc:sldMk cId="213126322" sldId="286"/>
            <ac:picMk id="5" creationId="{0CCE820D-8EF1-E7D6-263C-088973FB5C09}"/>
          </ac:picMkLst>
        </pc:picChg>
      </pc:sldChg>
      <pc:sldChg chg="modSp">
        <pc:chgData name="Liam Kokken" userId="S::lkokken@tudelft.nl::ca20d251-d8a1-4e07-9087-3f0ccaf475e8" providerId="AD" clId="Web-{CED2EAC4-698A-1C34-C38B-B3F0A3EA145D}" dt="2024-02-01T11:08:44.584" v="588"/>
        <pc:sldMkLst>
          <pc:docMk/>
          <pc:sldMk cId="3011063381" sldId="287"/>
        </pc:sldMkLst>
        <pc:spChg chg="mod">
          <ac:chgData name="Liam Kokken" userId="S::lkokken@tudelft.nl::ca20d251-d8a1-4e07-9087-3f0ccaf475e8" providerId="AD" clId="Web-{CED2EAC4-698A-1C34-C38B-B3F0A3EA145D}" dt="2024-02-01T09:58:28.885" v="33" actId="20577"/>
          <ac:spMkLst>
            <pc:docMk/>
            <pc:sldMk cId="3011063381" sldId="287"/>
            <ac:spMk id="3" creationId="{EA7F7FDE-C87F-B1BB-27F4-A7A49BEFF5F1}"/>
          </ac:spMkLst>
        </pc:spChg>
        <pc:graphicFrameChg chg="mod modGraphic">
          <ac:chgData name="Liam Kokken" userId="S::lkokken@tudelft.nl::ca20d251-d8a1-4e07-9087-3f0ccaf475e8" providerId="AD" clId="Web-{CED2EAC4-698A-1C34-C38B-B3F0A3EA145D}" dt="2024-02-01T11:08:44.584" v="588"/>
          <ac:graphicFrameMkLst>
            <pc:docMk/>
            <pc:sldMk cId="3011063381" sldId="287"/>
            <ac:graphicFrameMk id="4" creationId="{32B9989E-C67D-0F90-4E64-A83AC1C52610}"/>
          </ac:graphicFrameMkLst>
        </pc:graphicFrameChg>
      </pc:sldChg>
      <pc:sldChg chg="del">
        <pc:chgData name="Liam Kokken" userId="S::lkokken@tudelft.nl::ca20d251-d8a1-4e07-9087-3f0ccaf475e8" providerId="AD" clId="Web-{CED2EAC4-698A-1C34-C38B-B3F0A3EA145D}" dt="2024-02-01T11:17:10.272" v="831"/>
        <pc:sldMkLst>
          <pc:docMk/>
          <pc:sldMk cId="54930027" sldId="288"/>
        </pc:sldMkLst>
      </pc:sldChg>
    </pc:docChg>
  </pc:docChgLst>
  <pc:docChgLst>
    <pc:chgData name="Liam Kokken" userId="S::lkokken@tudelft.nl::ca20d251-d8a1-4e07-9087-3f0ccaf475e8" providerId="AD" clId="Web-{ACE982C0-BD7B-FBFC-8445-F233D0F36333}"/>
    <pc:docChg chg="modSld">
      <pc:chgData name="Liam Kokken" userId="S::lkokken@tudelft.nl::ca20d251-d8a1-4e07-9087-3f0ccaf475e8" providerId="AD" clId="Web-{ACE982C0-BD7B-FBFC-8445-F233D0F36333}" dt="2024-02-01T23:44:04.498" v="13" actId="20577"/>
      <pc:docMkLst>
        <pc:docMk/>
      </pc:docMkLst>
      <pc:sldChg chg="modSp">
        <pc:chgData name="Liam Kokken" userId="S::lkokken@tudelft.nl::ca20d251-d8a1-4e07-9087-3f0ccaf475e8" providerId="AD" clId="Web-{ACE982C0-BD7B-FBFC-8445-F233D0F36333}" dt="2024-02-01T23:26:23.077" v="8" actId="20577"/>
        <pc:sldMkLst>
          <pc:docMk/>
          <pc:sldMk cId="749881707" sldId="296"/>
        </pc:sldMkLst>
        <pc:spChg chg="mod">
          <ac:chgData name="Liam Kokken" userId="S::lkokken@tudelft.nl::ca20d251-d8a1-4e07-9087-3f0ccaf475e8" providerId="AD" clId="Web-{ACE982C0-BD7B-FBFC-8445-F233D0F36333}" dt="2024-02-01T23:26:23.077" v="8" actId="20577"/>
          <ac:spMkLst>
            <pc:docMk/>
            <pc:sldMk cId="749881707" sldId="296"/>
            <ac:spMk id="2" creationId="{0482CF57-71F2-EF0F-B07C-91F3440E5F52}"/>
          </ac:spMkLst>
        </pc:spChg>
      </pc:sldChg>
      <pc:sldChg chg="modSp">
        <pc:chgData name="Liam Kokken" userId="S::lkokken@tudelft.nl::ca20d251-d8a1-4e07-9087-3f0ccaf475e8" providerId="AD" clId="Web-{ACE982C0-BD7B-FBFC-8445-F233D0F36333}" dt="2024-02-01T23:00:34.834" v="1" actId="14100"/>
        <pc:sldMkLst>
          <pc:docMk/>
          <pc:sldMk cId="53278440" sldId="303"/>
        </pc:sldMkLst>
        <pc:picChg chg="mod">
          <ac:chgData name="Liam Kokken" userId="S::lkokken@tudelft.nl::ca20d251-d8a1-4e07-9087-3f0ccaf475e8" providerId="AD" clId="Web-{ACE982C0-BD7B-FBFC-8445-F233D0F36333}" dt="2024-02-01T23:00:34.834" v="1" actId="14100"/>
          <ac:picMkLst>
            <pc:docMk/>
            <pc:sldMk cId="53278440" sldId="303"/>
            <ac:picMk id="5" creationId="{3FFD07EA-83FC-A02D-5A66-CBF9D8682207}"/>
          </ac:picMkLst>
        </pc:picChg>
      </pc:sldChg>
      <pc:sldChg chg="modSp">
        <pc:chgData name="Liam Kokken" userId="S::lkokken@tudelft.nl::ca20d251-d8a1-4e07-9087-3f0ccaf475e8" providerId="AD" clId="Web-{ACE982C0-BD7B-FBFC-8445-F233D0F36333}" dt="2024-02-01T23:44:04.498" v="13" actId="20577"/>
        <pc:sldMkLst>
          <pc:docMk/>
          <pc:sldMk cId="1476538178" sldId="305"/>
        </pc:sldMkLst>
        <pc:spChg chg="mod">
          <ac:chgData name="Liam Kokken" userId="S::lkokken@tudelft.nl::ca20d251-d8a1-4e07-9087-3f0ccaf475e8" providerId="AD" clId="Web-{ACE982C0-BD7B-FBFC-8445-F233D0F36333}" dt="2024-02-01T23:44:04.498" v="13" actId="20577"/>
          <ac:spMkLst>
            <pc:docMk/>
            <pc:sldMk cId="1476538178" sldId="305"/>
            <ac:spMk id="3" creationId="{58934844-6F29-5BCF-456A-71C185346A8D}"/>
          </ac:spMkLst>
        </pc:spChg>
      </pc:sldChg>
      <pc:sldChg chg="modSp">
        <pc:chgData name="Liam Kokken" userId="S::lkokken@tudelft.nl::ca20d251-d8a1-4e07-9087-3f0ccaf475e8" providerId="AD" clId="Web-{ACE982C0-BD7B-FBFC-8445-F233D0F36333}" dt="2024-02-01T23:01:17.867" v="2" actId="20577"/>
        <pc:sldMkLst>
          <pc:docMk/>
          <pc:sldMk cId="704840813" sldId="306"/>
        </pc:sldMkLst>
        <pc:spChg chg="mod">
          <ac:chgData name="Liam Kokken" userId="S::lkokken@tudelft.nl::ca20d251-d8a1-4e07-9087-3f0ccaf475e8" providerId="AD" clId="Web-{ACE982C0-BD7B-FBFC-8445-F233D0F36333}" dt="2024-02-01T23:01:17.867" v="2" actId="20577"/>
          <ac:spMkLst>
            <pc:docMk/>
            <pc:sldMk cId="704840813" sldId="306"/>
            <ac:spMk id="11" creationId="{1E1FBC14-23FF-FA4E-C1CE-43462CA20923}"/>
          </ac:spMkLst>
        </pc:spChg>
      </pc:sldChg>
    </pc:docChg>
  </pc:docChgLst>
  <pc:docChgLst>
    <pc:chgData name="Liam Kokken" userId="S::lkokken@tudelft.nl::ca20d251-d8a1-4e07-9087-3f0ccaf475e8" providerId="AD" clId="Web-{15045421-DB2C-97B9-EC4F-05BE6AF775C9}"/>
    <pc:docChg chg="modSld">
      <pc:chgData name="Liam Kokken" userId="S::lkokken@tudelft.nl::ca20d251-d8a1-4e07-9087-3f0ccaf475e8" providerId="AD" clId="Web-{15045421-DB2C-97B9-EC4F-05BE6AF775C9}" dt="2024-02-01T22:57:31.195" v="42" actId="1076"/>
      <pc:docMkLst>
        <pc:docMk/>
      </pc:docMkLst>
      <pc:sldChg chg="delSp modSp delAnim">
        <pc:chgData name="Liam Kokken" userId="S::lkokken@tudelft.nl::ca20d251-d8a1-4e07-9087-3f0ccaf475e8" providerId="AD" clId="Web-{15045421-DB2C-97B9-EC4F-05BE6AF775C9}" dt="2024-02-01T22:57:31.195" v="42" actId="1076"/>
        <pc:sldMkLst>
          <pc:docMk/>
          <pc:sldMk cId="704840813" sldId="306"/>
        </pc:sldMkLst>
        <pc:spChg chg="mod">
          <ac:chgData name="Liam Kokken" userId="S::lkokken@tudelft.nl::ca20d251-d8a1-4e07-9087-3f0ccaf475e8" providerId="AD" clId="Web-{15045421-DB2C-97B9-EC4F-05BE6AF775C9}" dt="2024-02-01T22:57:28.414" v="41" actId="1076"/>
          <ac:spMkLst>
            <pc:docMk/>
            <pc:sldMk cId="704840813" sldId="306"/>
            <ac:spMk id="6" creationId="{C7ACA42E-A197-A576-862C-7E7B3FB88CEF}"/>
          </ac:spMkLst>
        </pc:spChg>
        <pc:spChg chg="mod">
          <ac:chgData name="Liam Kokken" userId="S::lkokken@tudelft.nl::ca20d251-d8a1-4e07-9087-3f0ccaf475e8" providerId="AD" clId="Web-{15045421-DB2C-97B9-EC4F-05BE6AF775C9}" dt="2024-02-01T22:57:31.195" v="42" actId="1076"/>
          <ac:spMkLst>
            <pc:docMk/>
            <pc:sldMk cId="704840813" sldId="306"/>
            <ac:spMk id="11" creationId="{1E1FBC14-23FF-FA4E-C1CE-43462CA20923}"/>
          </ac:spMkLst>
        </pc:spChg>
        <pc:picChg chg="mod">
          <ac:chgData name="Liam Kokken" userId="S::lkokken@tudelft.nl::ca20d251-d8a1-4e07-9087-3f0ccaf475e8" providerId="AD" clId="Web-{15045421-DB2C-97B9-EC4F-05BE6AF775C9}" dt="2024-02-01T22:57:28.383" v="38" actId="1076"/>
          <ac:picMkLst>
            <pc:docMk/>
            <pc:sldMk cId="704840813" sldId="306"/>
            <ac:picMk id="3" creationId="{993B47F4-2C78-11B2-9360-6A8170961D56}"/>
          </ac:picMkLst>
        </pc:picChg>
        <pc:picChg chg="mod">
          <ac:chgData name="Liam Kokken" userId="S::lkokken@tudelft.nl::ca20d251-d8a1-4e07-9087-3f0ccaf475e8" providerId="AD" clId="Web-{15045421-DB2C-97B9-EC4F-05BE6AF775C9}" dt="2024-02-01T22:57:28.398" v="39" actId="1076"/>
          <ac:picMkLst>
            <pc:docMk/>
            <pc:sldMk cId="704840813" sldId="306"/>
            <ac:picMk id="4" creationId="{EF7D6FC8-D0AD-DCCB-C853-5E008CAA80C3}"/>
          </ac:picMkLst>
        </pc:picChg>
        <pc:picChg chg="mod">
          <ac:chgData name="Liam Kokken" userId="S::lkokken@tudelft.nl::ca20d251-d8a1-4e07-9087-3f0ccaf475e8" providerId="AD" clId="Web-{15045421-DB2C-97B9-EC4F-05BE6AF775C9}" dt="2024-02-01T22:57:28.414" v="40" actId="1076"/>
          <ac:picMkLst>
            <pc:docMk/>
            <pc:sldMk cId="704840813" sldId="306"/>
            <ac:picMk id="5" creationId="{F29634C5-85DD-439E-1DB7-F9DCC3DE3A19}"/>
          </ac:picMkLst>
        </pc:picChg>
        <pc:picChg chg="del">
          <ac:chgData name="Liam Kokken" userId="S::lkokken@tudelft.nl::ca20d251-d8a1-4e07-9087-3f0ccaf475e8" providerId="AD" clId="Web-{15045421-DB2C-97B9-EC4F-05BE6AF775C9}" dt="2024-02-01T22:56:39.676" v="0"/>
          <ac:picMkLst>
            <pc:docMk/>
            <pc:sldMk cId="704840813" sldId="306"/>
            <ac:picMk id="7" creationId="{28B631FD-113A-8659-7CC1-3915EA34966A}"/>
          </ac:picMkLst>
        </pc:picChg>
      </pc:sldChg>
    </pc:docChg>
  </pc:docChgLst>
  <pc:docChgLst>
    <pc:chgData name="Pascal Mobailly" userId="S::pmobailly@tudelft.nl::bbfc045f-866f-4682-a51c-c299c71df39c" providerId="AD" clId="Web-{9732D39D-BFAE-415C-BB40-744154AAE0BB}"/>
    <pc:docChg chg="modSld">
      <pc:chgData name="Pascal Mobailly" userId="S::pmobailly@tudelft.nl::bbfc045f-866f-4682-a51c-c299c71df39c" providerId="AD" clId="Web-{9732D39D-BFAE-415C-BB40-744154AAE0BB}" dt="2024-02-01T11:19:40.742" v="215" actId="1076"/>
      <pc:docMkLst>
        <pc:docMk/>
      </pc:docMkLst>
      <pc:sldChg chg="modSp">
        <pc:chgData name="Pascal Mobailly" userId="S::pmobailly@tudelft.nl::bbfc045f-866f-4682-a51c-c299c71df39c" providerId="AD" clId="Web-{9732D39D-BFAE-415C-BB40-744154AAE0BB}" dt="2024-02-01T11:17:15.206" v="209" actId="20577"/>
        <pc:sldMkLst>
          <pc:docMk/>
          <pc:sldMk cId="4018574527" sldId="280"/>
        </pc:sldMkLst>
        <pc:spChg chg="mod">
          <ac:chgData name="Pascal Mobailly" userId="S::pmobailly@tudelft.nl::bbfc045f-866f-4682-a51c-c299c71df39c" providerId="AD" clId="Web-{9732D39D-BFAE-415C-BB40-744154AAE0BB}" dt="2024-02-01T11:17:15.206" v="209" actId="20577"/>
          <ac:spMkLst>
            <pc:docMk/>
            <pc:sldMk cId="4018574527" sldId="280"/>
            <ac:spMk id="3" creationId="{B516C1A9-A845-9F11-8D1B-F2615B461ACF}"/>
          </ac:spMkLst>
        </pc:spChg>
      </pc:sldChg>
      <pc:sldChg chg="addSp modSp">
        <pc:chgData name="Pascal Mobailly" userId="S::pmobailly@tudelft.nl::bbfc045f-866f-4682-a51c-c299c71df39c" providerId="AD" clId="Web-{9732D39D-BFAE-415C-BB40-744154AAE0BB}" dt="2024-02-01T11:19:40.742" v="215" actId="1076"/>
        <pc:sldMkLst>
          <pc:docMk/>
          <pc:sldMk cId="311310338" sldId="291"/>
        </pc:sldMkLst>
        <pc:graphicFrameChg chg="mod modGraphic">
          <ac:chgData name="Pascal Mobailly" userId="S::pmobailly@tudelft.nl::bbfc045f-866f-4682-a51c-c299c71df39c" providerId="AD" clId="Web-{9732D39D-BFAE-415C-BB40-744154AAE0BB}" dt="2024-02-01T11:19:40.742" v="215" actId="1076"/>
          <ac:graphicFrameMkLst>
            <pc:docMk/>
            <pc:sldMk cId="311310338" sldId="291"/>
            <ac:graphicFrameMk id="4" creationId="{45D8DFEA-A9A0-BA2B-1768-995E577CA3F7}"/>
          </ac:graphicFrameMkLst>
        </pc:graphicFrameChg>
        <pc:picChg chg="add mod">
          <ac:chgData name="Pascal Mobailly" userId="S::pmobailly@tudelft.nl::bbfc045f-866f-4682-a51c-c299c71df39c" providerId="AD" clId="Web-{9732D39D-BFAE-415C-BB40-744154AAE0BB}" dt="2024-02-01T10:38:42.549" v="63" actId="1076"/>
          <ac:picMkLst>
            <pc:docMk/>
            <pc:sldMk cId="311310338" sldId="291"/>
            <ac:picMk id="3" creationId="{8693BE79-5DF7-6C8A-2E82-8855439AF250}"/>
          </ac:picMkLst>
        </pc:picChg>
        <pc:picChg chg="add mod">
          <ac:chgData name="Pascal Mobailly" userId="S::pmobailly@tudelft.nl::bbfc045f-866f-4682-a51c-c299c71df39c" providerId="AD" clId="Web-{9732D39D-BFAE-415C-BB40-744154AAE0BB}" dt="2024-02-01T10:38:51.409" v="65" actId="1076"/>
          <ac:picMkLst>
            <pc:docMk/>
            <pc:sldMk cId="311310338" sldId="291"/>
            <ac:picMk id="5" creationId="{FB4DECC6-F8E0-619E-0522-4F4B2C973F82}"/>
          </ac:picMkLst>
        </pc:picChg>
        <pc:picChg chg="add mod">
          <ac:chgData name="Pascal Mobailly" userId="S::pmobailly@tudelft.nl::bbfc045f-866f-4682-a51c-c299c71df39c" providerId="AD" clId="Web-{9732D39D-BFAE-415C-BB40-744154AAE0BB}" dt="2024-02-01T10:39:01.175" v="67" actId="1076"/>
          <ac:picMkLst>
            <pc:docMk/>
            <pc:sldMk cId="311310338" sldId="291"/>
            <ac:picMk id="6" creationId="{24293B46-CD94-15BE-FC92-E0669464AB23}"/>
          </ac:picMkLst>
        </pc:picChg>
        <pc:picChg chg="add mod">
          <ac:chgData name="Pascal Mobailly" userId="S::pmobailly@tudelft.nl::bbfc045f-866f-4682-a51c-c299c71df39c" providerId="AD" clId="Web-{9732D39D-BFAE-415C-BB40-744154AAE0BB}" dt="2024-02-01T10:39:28.254" v="74" actId="1076"/>
          <ac:picMkLst>
            <pc:docMk/>
            <pc:sldMk cId="311310338" sldId="291"/>
            <ac:picMk id="7" creationId="{A787ED90-79C5-99A3-8C9D-020DDF1E3178}"/>
          </ac:picMkLst>
        </pc:picChg>
      </pc:sldChg>
    </pc:docChg>
  </pc:docChgLst>
  <pc:docChgLst>
    <pc:chgData name="Liam Kokken" userId="S::lkokken@tudelft.nl::ca20d251-d8a1-4e07-9087-3f0ccaf475e8" providerId="AD" clId="Web-{6DC1ED12-19BB-A1CF-09A0-250B407F4B85}"/>
    <pc:docChg chg="modSld">
      <pc:chgData name="Liam Kokken" userId="S::lkokken@tudelft.nl::ca20d251-d8a1-4e07-9087-3f0ccaf475e8" providerId="AD" clId="Web-{6DC1ED12-19BB-A1CF-09A0-250B407F4B85}" dt="2024-02-01T22:00:10.029" v="228" actId="1076"/>
      <pc:docMkLst>
        <pc:docMk/>
      </pc:docMkLst>
      <pc:sldChg chg="modSp">
        <pc:chgData name="Liam Kokken" userId="S::lkokken@tudelft.nl::ca20d251-d8a1-4e07-9087-3f0ccaf475e8" providerId="AD" clId="Web-{6DC1ED12-19BB-A1CF-09A0-250B407F4B85}" dt="2024-02-01T20:10:25.335" v="9" actId="20577"/>
        <pc:sldMkLst>
          <pc:docMk/>
          <pc:sldMk cId="2555492136" sldId="276"/>
        </pc:sldMkLst>
        <pc:spChg chg="mod">
          <ac:chgData name="Liam Kokken" userId="S::lkokken@tudelft.nl::ca20d251-d8a1-4e07-9087-3f0ccaf475e8" providerId="AD" clId="Web-{6DC1ED12-19BB-A1CF-09A0-250B407F4B85}" dt="2024-02-01T20:10:25.335" v="9" actId="20577"/>
          <ac:spMkLst>
            <pc:docMk/>
            <pc:sldMk cId="2555492136" sldId="276"/>
            <ac:spMk id="3" creationId="{86FDEE44-BCC4-3538-FCDF-A1BEE39E4541}"/>
          </ac:spMkLst>
        </pc:spChg>
      </pc:sldChg>
      <pc:sldChg chg="modSp">
        <pc:chgData name="Liam Kokken" userId="S::lkokken@tudelft.nl::ca20d251-d8a1-4e07-9087-3f0ccaf475e8" providerId="AD" clId="Web-{6DC1ED12-19BB-A1CF-09A0-250B407F4B85}" dt="2024-02-01T20:19:33.885" v="78" actId="20577"/>
        <pc:sldMkLst>
          <pc:docMk/>
          <pc:sldMk cId="213126322" sldId="286"/>
        </pc:sldMkLst>
        <pc:spChg chg="mod">
          <ac:chgData name="Liam Kokken" userId="S::lkokken@tudelft.nl::ca20d251-d8a1-4e07-9087-3f0ccaf475e8" providerId="AD" clId="Web-{6DC1ED12-19BB-A1CF-09A0-250B407F4B85}" dt="2024-02-01T20:19:33.885" v="78" actId="20577"/>
          <ac:spMkLst>
            <pc:docMk/>
            <pc:sldMk cId="213126322" sldId="286"/>
            <ac:spMk id="3" creationId="{B4109229-3DF5-C98D-25EB-A7663970020D}"/>
          </ac:spMkLst>
        </pc:spChg>
      </pc:sldChg>
      <pc:sldChg chg="modSp">
        <pc:chgData name="Liam Kokken" userId="S::lkokken@tudelft.nl::ca20d251-d8a1-4e07-9087-3f0ccaf475e8" providerId="AD" clId="Web-{6DC1ED12-19BB-A1CF-09A0-250B407F4B85}" dt="2024-02-01T20:14:28.124" v="16" actId="1076"/>
        <pc:sldMkLst>
          <pc:docMk/>
          <pc:sldMk cId="3011063381" sldId="287"/>
        </pc:sldMkLst>
        <pc:spChg chg="mod">
          <ac:chgData name="Liam Kokken" userId="S::lkokken@tudelft.nl::ca20d251-d8a1-4e07-9087-3f0ccaf475e8" providerId="AD" clId="Web-{6DC1ED12-19BB-A1CF-09A0-250B407F4B85}" dt="2024-02-01T20:14:16.014" v="11" actId="20577"/>
          <ac:spMkLst>
            <pc:docMk/>
            <pc:sldMk cId="3011063381" sldId="287"/>
            <ac:spMk id="3" creationId="{EA7F7FDE-C87F-B1BB-27F4-A7A49BEFF5F1}"/>
          </ac:spMkLst>
        </pc:spChg>
        <pc:graphicFrameChg chg="mod">
          <ac:chgData name="Liam Kokken" userId="S::lkokken@tudelft.nl::ca20d251-d8a1-4e07-9087-3f0ccaf475e8" providerId="AD" clId="Web-{6DC1ED12-19BB-A1CF-09A0-250B407F4B85}" dt="2024-02-01T20:14:28.109" v="14" actId="1076"/>
          <ac:graphicFrameMkLst>
            <pc:docMk/>
            <pc:sldMk cId="3011063381" sldId="287"/>
            <ac:graphicFrameMk id="4" creationId="{32B9989E-C67D-0F90-4E64-A83AC1C52610}"/>
          </ac:graphicFrameMkLst>
        </pc:graphicFrameChg>
        <pc:picChg chg="mod">
          <ac:chgData name="Liam Kokken" userId="S::lkokken@tudelft.nl::ca20d251-d8a1-4e07-9087-3f0ccaf475e8" providerId="AD" clId="Web-{6DC1ED12-19BB-A1CF-09A0-250B407F4B85}" dt="2024-02-01T20:14:28.124" v="15" actId="1076"/>
          <ac:picMkLst>
            <pc:docMk/>
            <pc:sldMk cId="3011063381" sldId="287"/>
            <ac:picMk id="6" creationId="{CA75FB30-3B11-8DA2-8D66-65E3A2518969}"/>
          </ac:picMkLst>
        </pc:picChg>
        <pc:picChg chg="mod">
          <ac:chgData name="Liam Kokken" userId="S::lkokken@tudelft.nl::ca20d251-d8a1-4e07-9087-3f0ccaf475e8" providerId="AD" clId="Web-{6DC1ED12-19BB-A1CF-09A0-250B407F4B85}" dt="2024-02-01T20:14:28.124" v="16" actId="1076"/>
          <ac:picMkLst>
            <pc:docMk/>
            <pc:sldMk cId="3011063381" sldId="287"/>
            <ac:picMk id="7" creationId="{CD82ACF6-2A2C-E09F-F592-1D412B410C9E}"/>
          </ac:picMkLst>
        </pc:picChg>
      </pc:sldChg>
      <pc:sldChg chg="addSp modSp">
        <pc:chgData name="Liam Kokken" userId="S::lkokken@tudelft.nl::ca20d251-d8a1-4e07-9087-3f0ccaf475e8" providerId="AD" clId="Web-{6DC1ED12-19BB-A1CF-09A0-250B407F4B85}" dt="2024-02-01T20:16:42.598" v="40" actId="20577"/>
        <pc:sldMkLst>
          <pc:docMk/>
          <pc:sldMk cId="2320228543" sldId="302"/>
        </pc:sldMkLst>
        <pc:spChg chg="add mod">
          <ac:chgData name="Liam Kokken" userId="S::lkokken@tudelft.nl::ca20d251-d8a1-4e07-9087-3f0ccaf475e8" providerId="AD" clId="Web-{6DC1ED12-19BB-A1CF-09A0-250B407F4B85}" dt="2024-02-01T20:16:42.598" v="40" actId="20577"/>
          <ac:spMkLst>
            <pc:docMk/>
            <pc:sldMk cId="2320228543" sldId="302"/>
            <ac:spMk id="4" creationId="{1C51B14A-9399-DD26-B3E4-BA8C8F1A9793}"/>
          </ac:spMkLst>
        </pc:spChg>
      </pc:sldChg>
      <pc:sldChg chg="addSp modSp">
        <pc:chgData name="Liam Kokken" userId="S::lkokken@tudelft.nl::ca20d251-d8a1-4e07-9087-3f0ccaf475e8" providerId="AD" clId="Web-{6DC1ED12-19BB-A1CF-09A0-250B407F4B85}" dt="2024-02-01T21:40:56.627" v="214" actId="14100"/>
        <pc:sldMkLst>
          <pc:docMk/>
          <pc:sldMk cId="53278440" sldId="303"/>
        </pc:sldMkLst>
        <pc:graphicFrameChg chg="mod modGraphic">
          <ac:chgData name="Liam Kokken" userId="S::lkokken@tudelft.nl::ca20d251-d8a1-4e07-9087-3f0ccaf475e8" providerId="AD" clId="Web-{6DC1ED12-19BB-A1CF-09A0-250B407F4B85}" dt="2024-02-01T21:39:27.371" v="203"/>
          <ac:graphicFrameMkLst>
            <pc:docMk/>
            <pc:sldMk cId="53278440" sldId="303"/>
            <ac:graphicFrameMk id="9" creationId="{B4571D15-34BB-CE4B-81C9-1277A44E0039}"/>
          </ac:graphicFrameMkLst>
        </pc:graphicFrameChg>
        <pc:picChg chg="mod">
          <ac:chgData name="Liam Kokken" userId="S::lkokken@tudelft.nl::ca20d251-d8a1-4e07-9087-3f0ccaf475e8" providerId="AD" clId="Web-{6DC1ED12-19BB-A1CF-09A0-250B407F4B85}" dt="2024-02-01T21:36:14.249" v="105" actId="1076"/>
          <ac:picMkLst>
            <pc:docMk/>
            <pc:sldMk cId="53278440" sldId="303"/>
            <ac:picMk id="3" creationId="{0249A261-A42D-560A-3CA6-DD7AB03E4966}"/>
          </ac:picMkLst>
        </pc:picChg>
        <pc:picChg chg="add mod modCrop">
          <ac:chgData name="Liam Kokken" userId="S::lkokken@tudelft.nl::ca20d251-d8a1-4e07-9087-3f0ccaf475e8" providerId="AD" clId="Web-{6DC1ED12-19BB-A1CF-09A0-250B407F4B85}" dt="2024-02-01T21:40:56.627" v="214" actId="14100"/>
          <ac:picMkLst>
            <pc:docMk/>
            <pc:sldMk cId="53278440" sldId="303"/>
            <ac:picMk id="4" creationId="{A63DDD22-DE68-EF42-9E9C-6A61F8335523}"/>
          </ac:picMkLst>
        </pc:picChg>
        <pc:picChg chg="mod">
          <ac:chgData name="Liam Kokken" userId="S::lkokken@tudelft.nl::ca20d251-d8a1-4e07-9087-3f0ccaf475e8" providerId="AD" clId="Web-{6DC1ED12-19BB-A1CF-09A0-250B407F4B85}" dt="2024-02-01T21:36:16.187" v="106" actId="1076"/>
          <ac:picMkLst>
            <pc:docMk/>
            <pc:sldMk cId="53278440" sldId="303"/>
            <ac:picMk id="6" creationId="{43BE107D-57A4-35E8-6FB9-6481FE8DC0C6}"/>
          </ac:picMkLst>
        </pc:picChg>
        <pc:picChg chg="mod">
          <ac:chgData name="Liam Kokken" userId="S::lkokken@tudelft.nl::ca20d251-d8a1-4e07-9087-3f0ccaf475e8" providerId="AD" clId="Web-{6DC1ED12-19BB-A1CF-09A0-250B407F4B85}" dt="2024-02-01T21:36:18.093" v="107" actId="1076"/>
          <ac:picMkLst>
            <pc:docMk/>
            <pc:sldMk cId="53278440" sldId="303"/>
            <ac:picMk id="10" creationId="{8DE6699F-1B34-6243-BD9F-0E77E208F13B}"/>
          </ac:picMkLst>
        </pc:picChg>
        <pc:picChg chg="mod">
          <ac:chgData name="Liam Kokken" userId="S::lkokken@tudelft.nl::ca20d251-d8a1-4e07-9087-3f0ccaf475e8" providerId="AD" clId="Web-{6DC1ED12-19BB-A1CF-09A0-250B407F4B85}" dt="2024-02-01T21:36:19.812" v="108" actId="1076"/>
          <ac:picMkLst>
            <pc:docMk/>
            <pc:sldMk cId="53278440" sldId="303"/>
            <ac:picMk id="14" creationId="{65625962-CA80-420E-98C4-23DD2DCF61B2}"/>
          </ac:picMkLst>
        </pc:picChg>
      </pc:sldChg>
      <pc:sldChg chg="addSp delSp modSp">
        <pc:chgData name="Liam Kokken" userId="S::lkokken@tudelft.nl::ca20d251-d8a1-4e07-9087-3f0ccaf475e8" providerId="AD" clId="Web-{6DC1ED12-19BB-A1CF-09A0-250B407F4B85}" dt="2024-02-01T20:18:25.476" v="75" actId="1076"/>
        <pc:sldMkLst>
          <pc:docMk/>
          <pc:sldMk cId="3918821789" sldId="304"/>
        </pc:sldMkLst>
        <pc:spChg chg="add del mod">
          <ac:chgData name="Liam Kokken" userId="S::lkokken@tudelft.nl::ca20d251-d8a1-4e07-9087-3f0ccaf475e8" providerId="AD" clId="Web-{6DC1ED12-19BB-A1CF-09A0-250B407F4B85}" dt="2024-02-01T20:17:25.927" v="44"/>
          <ac:spMkLst>
            <pc:docMk/>
            <pc:sldMk cId="3918821789" sldId="304"/>
            <ac:spMk id="4" creationId="{8E1C2755-D544-14AF-8159-D931DA643105}"/>
          </ac:spMkLst>
        </pc:spChg>
        <pc:spChg chg="add mod">
          <ac:chgData name="Liam Kokken" userId="S::lkokken@tudelft.nl::ca20d251-d8a1-4e07-9087-3f0ccaf475e8" providerId="AD" clId="Web-{6DC1ED12-19BB-A1CF-09A0-250B407F4B85}" dt="2024-02-01T20:18:25.476" v="75" actId="1076"/>
          <ac:spMkLst>
            <pc:docMk/>
            <pc:sldMk cId="3918821789" sldId="304"/>
            <ac:spMk id="6" creationId="{0E07AE55-6389-58F7-6F62-30C1CF7F61C6}"/>
          </ac:spMkLst>
        </pc:spChg>
      </pc:sldChg>
      <pc:sldChg chg="modSp">
        <pc:chgData name="Liam Kokken" userId="S::lkokken@tudelft.nl::ca20d251-d8a1-4e07-9087-3f0ccaf475e8" providerId="AD" clId="Web-{6DC1ED12-19BB-A1CF-09A0-250B407F4B85}" dt="2024-02-01T20:06:46.578" v="7" actId="20577"/>
        <pc:sldMkLst>
          <pc:docMk/>
          <pc:sldMk cId="1476538178" sldId="305"/>
        </pc:sldMkLst>
        <pc:spChg chg="mod">
          <ac:chgData name="Liam Kokken" userId="S::lkokken@tudelft.nl::ca20d251-d8a1-4e07-9087-3f0ccaf475e8" providerId="AD" clId="Web-{6DC1ED12-19BB-A1CF-09A0-250B407F4B85}" dt="2024-02-01T20:06:46.578" v="7" actId="20577"/>
          <ac:spMkLst>
            <pc:docMk/>
            <pc:sldMk cId="1476538178" sldId="305"/>
            <ac:spMk id="3" creationId="{58934844-6F29-5BCF-456A-71C185346A8D}"/>
          </ac:spMkLst>
        </pc:spChg>
      </pc:sldChg>
      <pc:sldChg chg="addSp delSp modSp addAnim delAnim">
        <pc:chgData name="Liam Kokken" userId="S::lkokken@tudelft.nl::ca20d251-d8a1-4e07-9087-3f0ccaf475e8" providerId="AD" clId="Web-{6DC1ED12-19BB-A1CF-09A0-250B407F4B85}" dt="2024-02-01T22:00:10.029" v="228" actId="1076"/>
        <pc:sldMkLst>
          <pc:docMk/>
          <pc:sldMk cId="704840813" sldId="306"/>
        </pc:sldMkLst>
        <pc:spChg chg="mod">
          <ac:chgData name="Liam Kokken" userId="S::lkokken@tudelft.nl::ca20d251-d8a1-4e07-9087-3f0ccaf475e8" providerId="AD" clId="Web-{6DC1ED12-19BB-A1CF-09A0-250B407F4B85}" dt="2024-02-01T21:58:57.633" v="216" actId="14100"/>
          <ac:spMkLst>
            <pc:docMk/>
            <pc:sldMk cId="704840813" sldId="306"/>
            <ac:spMk id="6" creationId="{C7ACA42E-A197-A576-862C-7E7B3FB88CEF}"/>
          </ac:spMkLst>
        </pc:spChg>
        <pc:picChg chg="add mod">
          <ac:chgData name="Liam Kokken" userId="S::lkokken@tudelft.nl::ca20d251-d8a1-4e07-9087-3f0ccaf475e8" providerId="AD" clId="Web-{6DC1ED12-19BB-A1CF-09A0-250B407F4B85}" dt="2024-02-01T21:59:25.635" v="220" actId="1076"/>
          <ac:picMkLst>
            <pc:docMk/>
            <pc:sldMk cId="704840813" sldId="306"/>
            <ac:picMk id="3" creationId="{993B47F4-2C78-11B2-9360-6A8170961D56}"/>
          </ac:picMkLst>
        </pc:picChg>
        <pc:picChg chg="del">
          <ac:chgData name="Liam Kokken" userId="S::lkokken@tudelft.nl::ca20d251-d8a1-4e07-9087-3f0ccaf475e8" providerId="AD" clId="Web-{6DC1ED12-19BB-A1CF-09A0-250B407F4B85}" dt="2024-02-01T21:07:01.934" v="80"/>
          <ac:picMkLst>
            <pc:docMk/>
            <pc:sldMk cId="704840813" sldId="306"/>
            <ac:picMk id="3" creationId="{C23BD1DC-FCC3-B108-5CA7-A2EDC188AF2C}"/>
          </ac:picMkLst>
        </pc:picChg>
        <pc:picChg chg="del">
          <ac:chgData name="Liam Kokken" userId="S::lkokken@tudelft.nl::ca20d251-d8a1-4e07-9087-3f0ccaf475e8" providerId="AD" clId="Web-{6DC1ED12-19BB-A1CF-09A0-250B407F4B85}" dt="2024-02-01T21:07:04.559" v="82"/>
          <ac:picMkLst>
            <pc:docMk/>
            <pc:sldMk cId="704840813" sldId="306"/>
            <ac:picMk id="4" creationId="{A5555E13-9686-E102-A3BD-CCEFAC886921}"/>
          </ac:picMkLst>
        </pc:picChg>
        <pc:picChg chg="add mod">
          <ac:chgData name="Liam Kokken" userId="S::lkokken@tudelft.nl::ca20d251-d8a1-4e07-9087-3f0ccaf475e8" providerId="AD" clId="Web-{6DC1ED12-19BB-A1CF-09A0-250B407F4B85}" dt="2024-02-01T21:59:39.667" v="222" actId="1076"/>
          <ac:picMkLst>
            <pc:docMk/>
            <pc:sldMk cId="704840813" sldId="306"/>
            <ac:picMk id="4" creationId="{EF7D6FC8-D0AD-DCCB-C853-5E008CAA80C3}"/>
          </ac:picMkLst>
        </pc:picChg>
        <pc:picChg chg="del">
          <ac:chgData name="Liam Kokken" userId="S::lkokken@tudelft.nl::ca20d251-d8a1-4e07-9087-3f0ccaf475e8" providerId="AD" clId="Web-{6DC1ED12-19BB-A1CF-09A0-250B407F4B85}" dt="2024-02-01T21:07:03.840" v="81"/>
          <ac:picMkLst>
            <pc:docMk/>
            <pc:sldMk cId="704840813" sldId="306"/>
            <ac:picMk id="5" creationId="{3BDC95C3-BD42-6FDB-43B7-E7617ADBC885}"/>
          </ac:picMkLst>
        </pc:picChg>
        <pc:picChg chg="add mod">
          <ac:chgData name="Liam Kokken" userId="S::lkokken@tudelft.nl::ca20d251-d8a1-4e07-9087-3f0ccaf475e8" providerId="AD" clId="Web-{6DC1ED12-19BB-A1CF-09A0-250B407F4B85}" dt="2024-02-01T21:59:51.043" v="224" actId="1076"/>
          <ac:picMkLst>
            <pc:docMk/>
            <pc:sldMk cId="704840813" sldId="306"/>
            <ac:picMk id="5" creationId="{F29634C5-85DD-439E-1DB7-F9DCC3DE3A19}"/>
          </ac:picMkLst>
        </pc:picChg>
        <pc:picChg chg="add mod">
          <ac:chgData name="Liam Kokken" userId="S::lkokken@tudelft.nl::ca20d251-d8a1-4e07-9087-3f0ccaf475e8" providerId="AD" clId="Web-{6DC1ED12-19BB-A1CF-09A0-250B407F4B85}" dt="2024-02-01T21:59:59.106" v="226" actId="1076"/>
          <ac:picMkLst>
            <pc:docMk/>
            <pc:sldMk cId="704840813" sldId="306"/>
            <ac:picMk id="7" creationId="{28B631FD-113A-8659-7CC1-3915EA34966A}"/>
          </ac:picMkLst>
        </pc:picChg>
        <pc:picChg chg="del">
          <ac:chgData name="Liam Kokken" userId="S::lkokken@tudelft.nl::ca20d251-d8a1-4e07-9087-3f0ccaf475e8" providerId="AD" clId="Web-{6DC1ED12-19BB-A1CF-09A0-250B407F4B85}" dt="2024-02-01T21:07:01.090" v="79"/>
          <ac:picMkLst>
            <pc:docMk/>
            <pc:sldMk cId="704840813" sldId="306"/>
            <ac:picMk id="7" creationId="{F12B0E87-7754-867C-3ECD-5797C6B7036B}"/>
          </ac:picMkLst>
        </pc:picChg>
        <pc:picChg chg="add mod">
          <ac:chgData name="Liam Kokken" userId="S::lkokken@tudelft.nl::ca20d251-d8a1-4e07-9087-3f0ccaf475e8" providerId="AD" clId="Web-{6DC1ED12-19BB-A1CF-09A0-250B407F4B85}" dt="2024-02-01T22:00:10.029" v="228" actId="1076"/>
          <ac:picMkLst>
            <pc:docMk/>
            <pc:sldMk cId="704840813" sldId="306"/>
            <ac:picMk id="10" creationId="{6BDFF17E-B16E-6B1D-8824-CC5C58990942}"/>
          </ac:picMkLst>
        </pc:picChg>
      </pc:sldChg>
    </pc:docChg>
  </pc:docChgLst>
  <pc:docChgLst>
    <pc:chgData name="Coen Cosijn" userId="e3c02c0c-c4ba-4a96-8d27-99d5961f83c9" providerId="ADAL" clId="{46976C3D-6C70-4650-B2A5-C1F484B0C89A}"/>
    <pc:docChg chg="undo custSel addSld delSld modSld">
      <pc:chgData name="Coen Cosijn" userId="e3c02c0c-c4ba-4a96-8d27-99d5961f83c9" providerId="ADAL" clId="{46976C3D-6C70-4650-B2A5-C1F484B0C89A}" dt="2024-02-02T08:36:11.520" v="2448" actId="1076"/>
      <pc:docMkLst>
        <pc:docMk/>
      </pc:docMkLst>
      <pc:sldChg chg="modSp">
        <pc:chgData name="Coen Cosijn" userId="e3c02c0c-c4ba-4a96-8d27-99d5961f83c9" providerId="ADAL" clId="{46976C3D-6C70-4650-B2A5-C1F484B0C89A}" dt="2024-02-01T12:46:15.039" v="2120"/>
        <pc:sldMkLst>
          <pc:docMk/>
          <pc:sldMk cId="3641348477" sldId="256"/>
        </pc:sldMkLst>
        <pc:spChg chg="mod">
          <ac:chgData name="Coen Cosijn" userId="e3c02c0c-c4ba-4a96-8d27-99d5961f83c9" providerId="ADAL" clId="{46976C3D-6C70-4650-B2A5-C1F484B0C89A}" dt="2024-02-01T12:46:15.039" v="2120"/>
          <ac:spMkLst>
            <pc:docMk/>
            <pc:sldMk cId="3641348477" sldId="256"/>
            <ac:spMk id="2" creationId="{16B23F65-F958-C917-A212-F550C0F6BF04}"/>
          </ac:spMkLst>
        </pc:spChg>
        <pc:spChg chg="mod">
          <ac:chgData name="Coen Cosijn" userId="e3c02c0c-c4ba-4a96-8d27-99d5961f83c9" providerId="ADAL" clId="{46976C3D-6C70-4650-B2A5-C1F484B0C89A}" dt="2024-02-01T12:46:15.039" v="2120"/>
          <ac:spMkLst>
            <pc:docMk/>
            <pc:sldMk cId="3641348477" sldId="256"/>
            <ac:spMk id="3" creationId="{ECB219CD-07AE-49B0-0073-08C7092867FC}"/>
          </ac:spMkLst>
        </pc:spChg>
      </pc:sldChg>
      <pc:sldChg chg="addSp delSp modSp mod">
        <pc:chgData name="Coen Cosijn" userId="e3c02c0c-c4ba-4a96-8d27-99d5961f83c9" providerId="ADAL" clId="{46976C3D-6C70-4650-B2A5-C1F484B0C89A}" dt="2024-02-01T19:49:44.706" v="2156" actId="1076"/>
        <pc:sldMkLst>
          <pc:docMk/>
          <pc:sldMk cId="1497541177" sldId="257"/>
        </pc:sldMkLst>
        <pc:spChg chg="mod">
          <ac:chgData name="Coen Cosijn" userId="e3c02c0c-c4ba-4a96-8d27-99d5961f83c9" providerId="ADAL" clId="{46976C3D-6C70-4650-B2A5-C1F484B0C89A}" dt="2024-02-01T12:46:15.039" v="2120"/>
          <ac:spMkLst>
            <pc:docMk/>
            <pc:sldMk cId="1497541177" sldId="257"/>
            <ac:spMk id="2" creationId="{F8267836-158A-F866-4580-57EC74A10FBE}"/>
          </ac:spMkLst>
        </pc:spChg>
        <pc:spChg chg="mod">
          <ac:chgData name="Coen Cosijn" userId="e3c02c0c-c4ba-4a96-8d27-99d5961f83c9" providerId="ADAL" clId="{46976C3D-6C70-4650-B2A5-C1F484B0C89A}" dt="2024-02-01T12:26:45.654" v="1948" actId="1076"/>
          <ac:spMkLst>
            <pc:docMk/>
            <pc:sldMk cId="1497541177" sldId="257"/>
            <ac:spMk id="3" creationId="{BC2E9078-C66D-BF87-4EA3-155386B89B7A}"/>
          </ac:spMkLst>
        </pc:spChg>
        <pc:grpChg chg="add del mod">
          <ac:chgData name="Coen Cosijn" userId="e3c02c0c-c4ba-4a96-8d27-99d5961f83c9" providerId="ADAL" clId="{46976C3D-6C70-4650-B2A5-C1F484B0C89A}" dt="2024-02-01T12:42:40.074" v="2070" actId="478"/>
          <ac:grpSpMkLst>
            <pc:docMk/>
            <pc:sldMk cId="1497541177" sldId="257"/>
            <ac:grpSpMk id="4" creationId="{81CC5649-F7D8-35F7-593E-93CA5639508A}"/>
          </ac:grpSpMkLst>
        </pc:grpChg>
        <pc:grpChg chg="add mod">
          <ac:chgData name="Coen Cosijn" userId="e3c02c0c-c4ba-4a96-8d27-99d5961f83c9" providerId="ADAL" clId="{46976C3D-6C70-4650-B2A5-C1F484B0C89A}" dt="2024-02-01T19:49:44.706" v="2156" actId="1076"/>
          <ac:grpSpMkLst>
            <pc:docMk/>
            <pc:sldMk cId="1497541177" sldId="257"/>
            <ac:grpSpMk id="5" creationId="{B3206CDB-CFAD-3494-26D7-CFA58F03ADD6}"/>
          </ac:grpSpMkLst>
        </pc:grpChg>
        <pc:picChg chg="add del mod">
          <ac:chgData name="Coen Cosijn" userId="e3c02c0c-c4ba-4a96-8d27-99d5961f83c9" providerId="ADAL" clId="{46976C3D-6C70-4650-B2A5-C1F484B0C89A}" dt="2024-02-01T12:19:26.362" v="1755" actId="478"/>
          <ac:picMkLst>
            <pc:docMk/>
            <pc:sldMk cId="1497541177" sldId="257"/>
            <ac:picMk id="2050" creationId="{8ED297AC-B82D-0F90-F5CA-BB505AAB52DA}"/>
          </ac:picMkLst>
        </pc:picChg>
        <pc:picChg chg="add del mod">
          <ac:chgData name="Coen Cosijn" userId="e3c02c0c-c4ba-4a96-8d27-99d5961f83c9" providerId="ADAL" clId="{46976C3D-6C70-4650-B2A5-C1F484B0C89A}" dt="2024-02-01T12:21:07.492" v="1779" actId="478"/>
          <ac:picMkLst>
            <pc:docMk/>
            <pc:sldMk cId="1497541177" sldId="257"/>
            <ac:picMk id="2052" creationId="{6BDA0740-1355-9730-8478-AC7791F3E043}"/>
          </ac:picMkLst>
        </pc:picChg>
        <pc:picChg chg="add mod">
          <ac:chgData name="Coen Cosijn" userId="e3c02c0c-c4ba-4a96-8d27-99d5961f83c9" providerId="ADAL" clId="{46976C3D-6C70-4650-B2A5-C1F484B0C89A}" dt="2024-02-01T19:49:44.706" v="2156" actId="1076"/>
          <ac:picMkLst>
            <pc:docMk/>
            <pc:sldMk cId="1497541177" sldId="257"/>
            <ac:picMk id="2054" creationId="{1E03003D-B2D1-E00F-D82A-EF9EC6EB1D1B}"/>
          </ac:picMkLst>
        </pc:picChg>
        <pc:picChg chg="add del mod">
          <ac:chgData name="Coen Cosijn" userId="e3c02c0c-c4ba-4a96-8d27-99d5961f83c9" providerId="ADAL" clId="{46976C3D-6C70-4650-B2A5-C1F484B0C89A}" dt="2024-02-01T12:42:40.074" v="2070" actId="478"/>
          <ac:picMkLst>
            <pc:docMk/>
            <pc:sldMk cId="1497541177" sldId="257"/>
            <ac:picMk id="2056" creationId="{F87D98AC-AB6C-B62F-46C8-BA9305742F3A}"/>
          </ac:picMkLst>
        </pc:picChg>
        <pc:picChg chg="add mod">
          <ac:chgData name="Coen Cosijn" userId="e3c02c0c-c4ba-4a96-8d27-99d5961f83c9" providerId="ADAL" clId="{46976C3D-6C70-4650-B2A5-C1F484B0C89A}" dt="2024-02-01T19:49:44.706" v="2156" actId="1076"/>
          <ac:picMkLst>
            <pc:docMk/>
            <pc:sldMk cId="1497541177" sldId="257"/>
            <ac:picMk id="2058" creationId="{AE43DA17-FDFD-B182-9A81-A5A416EE3F66}"/>
          </ac:picMkLst>
        </pc:picChg>
      </pc:sldChg>
      <pc:sldChg chg="modSp mod">
        <pc:chgData name="Coen Cosijn" userId="e3c02c0c-c4ba-4a96-8d27-99d5961f83c9" providerId="ADAL" clId="{46976C3D-6C70-4650-B2A5-C1F484B0C89A}" dt="2024-02-01T12:46:15.039" v="2120"/>
        <pc:sldMkLst>
          <pc:docMk/>
          <pc:sldMk cId="2999898641" sldId="258"/>
        </pc:sldMkLst>
        <pc:spChg chg="mod">
          <ac:chgData name="Coen Cosijn" userId="e3c02c0c-c4ba-4a96-8d27-99d5961f83c9" providerId="ADAL" clId="{46976C3D-6C70-4650-B2A5-C1F484B0C89A}" dt="2024-02-01T12:46:15.039" v="2120"/>
          <ac:spMkLst>
            <pc:docMk/>
            <pc:sldMk cId="2999898641" sldId="258"/>
            <ac:spMk id="2" creationId="{FD231430-AC69-217E-940F-D6369AD4111C}"/>
          </ac:spMkLst>
        </pc:spChg>
        <pc:spChg chg="mod">
          <ac:chgData name="Coen Cosijn" userId="e3c02c0c-c4ba-4a96-8d27-99d5961f83c9" providerId="ADAL" clId="{46976C3D-6C70-4650-B2A5-C1F484B0C89A}" dt="2024-02-01T12:46:15.039" v="2120"/>
          <ac:spMkLst>
            <pc:docMk/>
            <pc:sldMk cId="2999898641" sldId="258"/>
            <ac:spMk id="3" creationId="{90022CDB-44D5-C485-7FFF-15897B3EAAD6}"/>
          </ac:spMkLst>
        </pc:spChg>
      </pc:sldChg>
      <pc:sldChg chg="modSp">
        <pc:chgData name="Coen Cosijn" userId="e3c02c0c-c4ba-4a96-8d27-99d5961f83c9" providerId="ADAL" clId="{46976C3D-6C70-4650-B2A5-C1F484B0C89A}" dt="2024-02-01T12:46:15.039" v="2120"/>
        <pc:sldMkLst>
          <pc:docMk/>
          <pc:sldMk cId="1552875561" sldId="259"/>
        </pc:sldMkLst>
        <pc:spChg chg="mod">
          <ac:chgData name="Coen Cosijn" userId="e3c02c0c-c4ba-4a96-8d27-99d5961f83c9" providerId="ADAL" clId="{46976C3D-6C70-4650-B2A5-C1F484B0C89A}" dt="2024-02-01T12:46:15.039" v="2120"/>
          <ac:spMkLst>
            <pc:docMk/>
            <pc:sldMk cId="1552875561" sldId="259"/>
            <ac:spMk id="2" creationId="{78665B52-5CB6-550C-2CA6-A5072B20AAB8}"/>
          </ac:spMkLst>
        </pc:spChg>
      </pc:sldChg>
      <pc:sldChg chg="modSp mod">
        <pc:chgData name="Coen Cosijn" userId="e3c02c0c-c4ba-4a96-8d27-99d5961f83c9" providerId="ADAL" clId="{46976C3D-6C70-4650-B2A5-C1F484B0C89A}" dt="2024-02-01T12:46:15.039" v="2120"/>
        <pc:sldMkLst>
          <pc:docMk/>
          <pc:sldMk cId="305714695" sldId="260"/>
        </pc:sldMkLst>
        <pc:spChg chg="mod">
          <ac:chgData name="Coen Cosijn" userId="e3c02c0c-c4ba-4a96-8d27-99d5961f83c9" providerId="ADAL" clId="{46976C3D-6C70-4650-B2A5-C1F484B0C89A}" dt="2024-02-01T12:46:15.039" v="2120"/>
          <ac:spMkLst>
            <pc:docMk/>
            <pc:sldMk cId="305714695" sldId="260"/>
            <ac:spMk id="2" creationId="{0D81AC3A-9868-39FE-44CB-7C7EAB6616CC}"/>
          </ac:spMkLst>
        </pc:spChg>
        <pc:spChg chg="mod">
          <ac:chgData name="Coen Cosijn" userId="e3c02c0c-c4ba-4a96-8d27-99d5961f83c9" providerId="ADAL" clId="{46976C3D-6C70-4650-B2A5-C1F484B0C89A}" dt="2024-02-01T12:46:15.039" v="2120"/>
          <ac:spMkLst>
            <pc:docMk/>
            <pc:sldMk cId="305714695" sldId="260"/>
            <ac:spMk id="3" creationId="{8EE9A773-EC7C-1DB3-05D3-720955282677}"/>
          </ac:spMkLst>
        </pc:spChg>
      </pc:sldChg>
      <pc:sldChg chg="modSp">
        <pc:chgData name="Coen Cosijn" userId="e3c02c0c-c4ba-4a96-8d27-99d5961f83c9" providerId="ADAL" clId="{46976C3D-6C70-4650-B2A5-C1F484B0C89A}" dt="2024-02-01T12:46:15.039" v="2120"/>
        <pc:sldMkLst>
          <pc:docMk/>
          <pc:sldMk cId="2645497891" sldId="261"/>
        </pc:sldMkLst>
        <pc:spChg chg="mod">
          <ac:chgData name="Coen Cosijn" userId="e3c02c0c-c4ba-4a96-8d27-99d5961f83c9" providerId="ADAL" clId="{46976C3D-6C70-4650-B2A5-C1F484B0C89A}" dt="2024-02-01T12:46:15.039" v="2120"/>
          <ac:spMkLst>
            <pc:docMk/>
            <pc:sldMk cId="2645497891" sldId="261"/>
            <ac:spMk id="2" creationId="{8CB33A21-5680-212B-D585-9F481BCFFF4A}"/>
          </ac:spMkLst>
        </pc:spChg>
      </pc:sldChg>
      <pc:sldChg chg="modSp">
        <pc:chgData name="Coen Cosijn" userId="e3c02c0c-c4ba-4a96-8d27-99d5961f83c9" providerId="ADAL" clId="{46976C3D-6C70-4650-B2A5-C1F484B0C89A}" dt="2024-02-01T12:46:15.039" v="2120"/>
        <pc:sldMkLst>
          <pc:docMk/>
          <pc:sldMk cId="2696506370" sldId="262"/>
        </pc:sldMkLst>
        <pc:spChg chg="mod">
          <ac:chgData name="Coen Cosijn" userId="e3c02c0c-c4ba-4a96-8d27-99d5961f83c9" providerId="ADAL" clId="{46976C3D-6C70-4650-B2A5-C1F484B0C89A}" dt="2024-02-01T12:46:15.039" v="2120"/>
          <ac:spMkLst>
            <pc:docMk/>
            <pc:sldMk cId="2696506370" sldId="262"/>
            <ac:spMk id="2" creationId="{2302D18A-CCAA-D393-E150-2DFFB57A5757}"/>
          </ac:spMkLst>
        </pc:spChg>
      </pc:sldChg>
      <pc:sldChg chg="modSp">
        <pc:chgData name="Coen Cosijn" userId="e3c02c0c-c4ba-4a96-8d27-99d5961f83c9" providerId="ADAL" clId="{46976C3D-6C70-4650-B2A5-C1F484B0C89A}" dt="2024-02-01T12:46:15.039" v="2120"/>
        <pc:sldMkLst>
          <pc:docMk/>
          <pc:sldMk cId="1751259283" sldId="263"/>
        </pc:sldMkLst>
        <pc:spChg chg="mod">
          <ac:chgData name="Coen Cosijn" userId="e3c02c0c-c4ba-4a96-8d27-99d5961f83c9" providerId="ADAL" clId="{46976C3D-6C70-4650-B2A5-C1F484B0C89A}" dt="2024-02-01T12:46:15.039" v="2120"/>
          <ac:spMkLst>
            <pc:docMk/>
            <pc:sldMk cId="1751259283" sldId="263"/>
            <ac:spMk id="2" creationId="{05FA62BF-B769-33EC-DDD1-9D99187535D0}"/>
          </ac:spMkLst>
        </pc:spChg>
      </pc:sldChg>
      <pc:sldChg chg="modSp mod">
        <pc:chgData name="Coen Cosijn" userId="e3c02c0c-c4ba-4a96-8d27-99d5961f83c9" providerId="ADAL" clId="{46976C3D-6C70-4650-B2A5-C1F484B0C89A}" dt="2024-02-01T20:27:06.023" v="2377" actId="207"/>
        <pc:sldMkLst>
          <pc:docMk/>
          <pc:sldMk cId="2754352457" sldId="265"/>
        </pc:sldMkLst>
        <pc:spChg chg="mod">
          <ac:chgData name="Coen Cosijn" userId="e3c02c0c-c4ba-4a96-8d27-99d5961f83c9" providerId="ADAL" clId="{46976C3D-6C70-4650-B2A5-C1F484B0C89A}" dt="2024-02-01T12:46:15.039" v="2120"/>
          <ac:spMkLst>
            <pc:docMk/>
            <pc:sldMk cId="2754352457" sldId="265"/>
            <ac:spMk id="2" creationId="{77E27222-A416-79C3-42C5-53CA0CC7D962}"/>
          </ac:spMkLst>
        </pc:spChg>
        <pc:graphicFrameChg chg="modGraphic">
          <ac:chgData name="Coen Cosijn" userId="e3c02c0c-c4ba-4a96-8d27-99d5961f83c9" providerId="ADAL" clId="{46976C3D-6C70-4650-B2A5-C1F484B0C89A}" dt="2024-02-01T20:27:06.023" v="2377" actId="207"/>
          <ac:graphicFrameMkLst>
            <pc:docMk/>
            <pc:sldMk cId="2754352457" sldId="265"/>
            <ac:graphicFrameMk id="4" creationId="{E593BD37-D052-8A38-7B8D-E23713239509}"/>
          </ac:graphicFrameMkLst>
        </pc:graphicFrameChg>
      </pc:sldChg>
      <pc:sldChg chg="modSp">
        <pc:chgData name="Coen Cosijn" userId="e3c02c0c-c4ba-4a96-8d27-99d5961f83c9" providerId="ADAL" clId="{46976C3D-6C70-4650-B2A5-C1F484B0C89A}" dt="2024-02-01T12:46:15.039" v="2120"/>
        <pc:sldMkLst>
          <pc:docMk/>
          <pc:sldMk cId="3249554940" sldId="266"/>
        </pc:sldMkLst>
        <pc:spChg chg="mod">
          <ac:chgData name="Coen Cosijn" userId="e3c02c0c-c4ba-4a96-8d27-99d5961f83c9" providerId="ADAL" clId="{46976C3D-6C70-4650-B2A5-C1F484B0C89A}" dt="2024-02-01T12:46:15.039" v="2120"/>
          <ac:spMkLst>
            <pc:docMk/>
            <pc:sldMk cId="3249554940" sldId="266"/>
            <ac:spMk id="2" creationId="{05FA62BF-B769-33EC-DDD1-9D99187535D0}"/>
          </ac:spMkLst>
        </pc:spChg>
      </pc:sldChg>
      <pc:sldChg chg="modSp">
        <pc:chgData name="Coen Cosijn" userId="e3c02c0c-c4ba-4a96-8d27-99d5961f83c9" providerId="ADAL" clId="{46976C3D-6C70-4650-B2A5-C1F484B0C89A}" dt="2024-02-01T12:46:15.039" v="2120"/>
        <pc:sldMkLst>
          <pc:docMk/>
          <pc:sldMk cId="189746155" sldId="267"/>
        </pc:sldMkLst>
        <pc:spChg chg="mod">
          <ac:chgData name="Coen Cosijn" userId="e3c02c0c-c4ba-4a96-8d27-99d5961f83c9" providerId="ADAL" clId="{46976C3D-6C70-4650-B2A5-C1F484B0C89A}" dt="2024-02-01T12:46:15.039" v="2120"/>
          <ac:spMkLst>
            <pc:docMk/>
            <pc:sldMk cId="189746155" sldId="267"/>
            <ac:spMk id="2" creationId="{D74D5A77-3D0E-AE4D-A68F-036123624101}"/>
          </ac:spMkLst>
        </pc:spChg>
        <pc:spChg chg="mod">
          <ac:chgData name="Coen Cosijn" userId="e3c02c0c-c4ba-4a96-8d27-99d5961f83c9" providerId="ADAL" clId="{46976C3D-6C70-4650-B2A5-C1F484B0C89A}" dt="2024-02-01T12:46:15.039" v="2120"/>
          <ac:spMkLst>
            <pc:docMk/>
            <pc:sldMk cId="189746155" sldId="267"/>
            <ac:spMk id="3" creationId="{FFE12057-9B47-F430-0181-2184156F3A6A}"/>
          </ac:spMkLst>
        </pc:spChg>
      </pc:sldChg>
      <pc:sldChg chg="modSp mod">
        <pc:chgData name="Coen Cosijn" userId="e3c02c0c-c4ba-4a96-8d27-99d5961f83c9" providerId="ADAL" clId="{46976C3D-6C70-4650-B2A5-C1F484B0C89A}" dt="2024-02-01T20:28:26.253" v="2392" actId="20577"/>
        <pc:sldMkLst>
          <pc:docMk/>
          <pc:sldMk cId="1605492618" sldId="270"/>
        </pc:sldMkLst>
        <pc:spChg chg="mod">
          <ac:chgData name="Coen Cosijn" userId="e3c02c0c-c4ba-4a96-8d27-99d5961f83c9" providerId="ADAL" clId="{46976C3D-6C70-4650-B2A5-C1F484B0C89A}" dt="2024-02-01T12:46:15.039" v="2120"/>
          <ac:spMkLst>
            <pc:docMk/>
            <pc:sldMk cId="1605492618" sldId="270"/>
            <ac:spMk id="2" creationId="{77E27222-A416-79C3-42C5-53CA0CC7D962}"/>
          </ac:spMkLst>
        </pc:spChg>
        <pc:graphicFrameChg chg="modGraphic">
          <ac:chgData name="Coen Cosijn" userId="e3c02c0c-c4ba-4a96-8d27-99d5961f83c9" providerId="ADAL" clId="{46976C3D-6C70-4650-B2A5-C1F484B0C89A}" dt="2024-02-01T20:28:26.253" v="2392" actId="20577"/>
          <ac:graphicFrameMkLst>
            <pc:docMk/>
            <pc:sldMk cId="1605492618" sldId="270"/>
            <ac:graphicFrameMk id="4" creationId="{E593BD37-D052-8A38-7B8D-E23713239509}"/>
          </ac:graphicFrameMkLst>
        </pc:graphicFrameChg>
      </pc:sldChg>
      <pc:sldChg chg="modSp">
        <pc:chgData name="Coen Cosijn" userId="e3c02c0c-c4ba-4a96-8d27-99d5961f83c9" providerId="ADAL" clId="{46976C3D-6C70-4650-B2A5-C1F484B0C89A}" dt="2024-02-01T12:46:15.039" v="2120"/>
        <pc:sldMkLst>
          <pc:docMk/>
          <pc:sldMk cId="567614835" sldId="271"/>
        </pc:sldMkLst>
        <pc:spChg chg="mod">
          <ac:chgData name="Coen Cosijn" userId="e3c02c0c-c4ba-4a96-8d27-99d5961f83c9" providerId="ADAL" clId="{46976C3D-6C70-4650-B2A5-C1F484B0C89A}" dt="2024-02-01T12:46:15.039" v="2120"/>
          <ac:spMkLst>
            <pc:docMk/>
            <pc:sldMk cId="567614835" sldId="271"/>
            <ac:spMk id="2" creationId="{9AFA06E5-2873-6C44-AF08-25EF4015C949}"/>
          </ac:spMkLst>
        </pc:spChg>
        <pc:spChg chg="mod">
          <ac:chgData name="Coen Cosijn" userId="e3c02c0c-c4ba-4a96-8d27-99d5961f83c9" providerId="ADAL" clId="{46976C3D-6C70-4650-B2A5-C1F484B0C89A}" dt="2024-02-01T12:46:15.039" v="2120"/>
          <ac:spMkLst>
            <pc:docMk/>
            <pc:sldMk cId="567614835" sldId="271"/>
            <ac:spMk id="3" creationId="{130EBA01-1EA4-154E-5C49-58CDF35B4F45}"/>
          </ac:spMkLst>
        </pc:spChg>
      </pc:sldChg>
      <pc:sldChg chg="modSp mod">
        <pc:chgData name="Coen Cosijn" userId="e3c02c0c-c4ba-4a96-8d27-99d5961f83c9" providerId="ADAL" clId="{46976C3D-6C70-4650-B2A5-C1F484B0C89A}" dt="2024-02-02T07:30:40.292" v="2417" actId="790"/>
        <pc:sldMkLst>
          <pc:docMk/>
          <pc:sldMk cId="954171388" sldId="272"/>
        </pc:sldMkLst>
        <pc:spChg chg="mod">
          <ac:chgData name="Coen Cosijn" userId="e3c02c0c-c4ba-4a96-8d27-99d5961f83c9" providerId="ADAL" clId="{46976C3D-6C70-4650-B2A5-C1F484B0C89A}" dt="2024-02-01T12:46:15.039" v="2120"/>
          <ac:spMkLst>
            <pc:docMk/>
            <pc:sldMk cId="954171388" sldId="272"/>
            <ac:spMk id="2" creationId="{B3B53528-DC68-4E76-8FCB-B276C89AD0EA}"/>
          </ac:spMkLst>
        </pc:spChg>
        <pc:spChg chg="mod">
          <ac:chgData name="Coen Cosijn" userId="e3c02c0c-c4ba-4a96-8d27-99d5961f83c9" providerId="ADAL" clId="{46976C3D-6C70-4650-B2A5-C1F484B0C89A}" dt="2024-02-02T07:30:40.292" v="2417" actId="790"/>
          <ac:spMkLst>
            <pc:docMk/>
            <pc:sldMk cId="954171388" sldId="272"/>
            <ac:spMk id="3" creationId="{AA8C4F58-AC5E-9D09-4770-32519F2DC625}"/>
          </ac:spMkLst>
        </pc:spChg>
        <pc:spChg chg="mod">
          <ac:chgData name="Coen Cosijn" userId="e3c02c0c-c4ba-4a96-8d27-99d5961f83c9" providerId="ADAL" clId="{46976C3D-6C70-4650-B2A5-C1F484B0C89A}" dt="2024-02-01T19:37:01.329" v="2142" actId="1076"/>
          <ac:spMkLst>
            <pc:docMk/>
            <pc:sldMk cId="954171388" sldId="272"/>
            <ac:spMk id="4" creationId="{5A310855-C224-50B3-9184-FD05BCA704C6}"/>
          </ac:spMkLst>
        </pc:spChg>
      </pc:sldChg>
      <pc:sldChg chg="modSp">
        <pc:chgData name="Coen Cosijn" userId="e3c02c0c-c4ba-4a96-8d27-99d5961f83c9" providerId="ADAL" clId="{46976C3D-6C70-4650-B2A5-C1F484B0C89A}" dt="2024-02-01T12:46:15.039" v="2120"/>
        <pc:sldMkLst>
          <pc:docMk/>
          <pc:sldMk cId="466426925" sldId="273"/>
        </pc:sldMkLst>
        <pc:spChg chg="mod">
          <ac:chgData name="Coen Cosijn" userId="e3c02c0c-c4ba-4a96-8d27-99d5961f83c9" providerId="ADAL" clId="{46976C3D-6C70-4650-B2A5-C1F484B0C89A}" dt="2024-02-01T12:46:15.039" v="2120"/>
          <ac:spMkLst>
            <pc:docMk/>
            <pc:sldMk cId="466426925" sldId="273"/>
            <ac:spMk id="9" creationId="{22E9C0FD-4871-BC42-8642-25CDA8BF044F}"/>
          </ac:spMkLst>
        </pc:spChg>
      </pc:sldChg>
      <pc:sldChg chg="modSp">
        <pc:chgData name="Coen Cosijn" userId="e3c02c0c-c4ba-4a96-8d27-99d5961f83c9" providerId="ADAL" clId="{46976C3D-6C70-4650-B2A5-C1F484B0C89A}" dt="2024-02-01T12:46:15.039" v="2120"/>
        <pc:sldMkLst>
          <pc:docMk/>
          <pc:sldMk cId="2727155035" sldId="274"/>
        </pc:sldMkLst>
        <pc:spChg chg="mod">
          <ac:chgData name="Coen Cosijn" userId="e3c02c0c-c4ba-4a96-8d27-99d5961f83c9" providerId="ADAL" clId="{46976C3D-6C70-4650-B2A5-C1F484B0C89A}" dt="2024-02-01T12:46:15.039" v="2120"/>
          <ac:spMkLst>
            <pc:docMk/>
            <pc:sldMk cId="2727155035" sldId="274"/>
            <ac:spMk id="2" creationId="{C5BD271E-1254-6CA3-B77D-FCA7568491EA}"/>
          </ac:spMkLst>
        </pc:spChg>
      </pc:sldChg>
      <pc:sldChg chg="modSp mod">
        <pc:chgData name="Coen Cosijn" userId="e3c02c0c-c4ba-4a96-8d27-99d5961f83c9" providerId="ADAL" clId="{46976C3D-6C70-4650-B2A5-C1F484B0C89A}" dt="2024-02-01T20:10:20.422" v="2346" actId="20577"/>
        <pc:sldMkLst>
          <pc:docMk/>
          <pc:sldMk cId="2555492136" sldId="276"/>
        </pc:sldMkLst>
        <pc:spChg chg="mod">
          <ac:chgData name="Coen Cosijn" userId="e3c02c0c-c4ba-4a96-8d27-99d5961f83c9" providerId="ADAL" clId="{46976C3D-6C70-4650-B2A5-C1F484B0C89A}" dt="2024-02-01T12:46:15.039" v="2120"/>
          <ac:spMkLst>
            <pc:docMk/>
            <pc:sldMk cId="2555492136" sldId="276"/>
            <ac:spMk id="2" creationId="{C3B51D30-8602-8F5C-0B81-C4CC7EE5AD45}"/>
          </ac:spMkLst>
        </pc:spChg>
        <pc:spChg chg="mod">
          <ac:chgData name="Coen Cosijn" userId="e3c02c0c-c4ba-4a96-8d27-99d5961f83c9" providerId="ADAL" clId="{46976C3D-6C70-4650-B2A5-C1F484B0C89A}" dt="2024-02-01T20:10:20.422" v="2346" actId="20577"/>
          <ac:spMkLst>
            <pc:docMk/>
            <pc:sldMk cId="2555492136" sldId="276"/>
            <ac:spMk id="3" creationId="{86FDEE44-BCC4-3538-FCDF-A1BEE39E4541}"/>
          </ac:spMkLst>
        </pc:spChg>
      </pc:sldChg>
      <pc:sldChg chg="modSp">
        <pc:chgData name="Coen Cosijn" userId="e3c02c0c-c4ba-4a96-8d27-99d5961f83c9" providerId="ADAL" clId="{46976C3D-6C70-4650-B2A5-C1F484B0C89A}" dt="2024-02-01T12:46:15.039" v="2120"/>
        <pc:sldMkLst>
          <pc:docMk/>
          <pc:sldMk cId="3441776017" sldId="277"/>
        </pc:sldMkLst>
        <pc:spChg chg="mod">
          <ac:chgData name="Coen Cosijn" userId="e3c02c0c-c4ba-4a96-8d27-99d5961f83c9" providerId="ADAL" clId="{46976C3D-6C70-4650-B2A5-C1F484B0C89A}" dt="2024-02-01T12:46:15.039" v="2120"/>
          <ac:spMkLst>
            <pc:docMk/>
            <pc:sldMk cId="3441776017" sldId="277"/>
            <ac:spMk id="2" creationId="{1B4A9C25-3447-A5D3-F2AF-D0CD42961E9B}"/>
          </ac:spMkLst>
        </pc:spChg>
        <pc:spChg chg="mod">
          <ac:chgData name="Coen Cosijn" userId="e3c02c0c-c4ba-4a96-8d27-99d5961f83c9" providerId="ADAL" clId="{46976C3D-6C70-4650-B2A5-C1F484B0C89A}" dt="2024-02-01T12:46:15.039" v="2120"/>
          <ac:spMkLst>
            <pc:docMk/>
            <pc:sldMk cId="3441776017" sldId="277"/>
            <ac:spMk id="3" creationId="{3D5CDE48-759F-04A6-D215-C313B23F5A79}"/>
          </ac:spMkLst>
        </pc:spChg>
      </pc:sldChg>
      <pc:sldChg chg="addSp delSp modSp mod delAnim modAnim">
        <pc:chgData name="Coen Cosijn" userId="e3c02c0c-c4ba-4a96-8d27-99d5961f83c9" providerId="ADAL" clId="{46976C3D-6C70-4650-B2A5-C1F484B0C89A}" dt="2024-02-02T08:36:11.520" v="2448" actId="1076"/>
        <pc:sldMkLst>
          <pc:docMk/>
          <pc:sldMk cId="446072728" sldId="278"/>
        </pc:sldMkLst>
        <pc:spChg chg="mod">
          <ac:chgData name="Coen Cosijn" userId="e3c02c0c-c4ba-4a96-8d27-99d5961f83c9" providerId="ADAL" clId="{46976C3D-6C70-4650-B2A5-C1F484B0C89A}" dt="2024-02-01T12:48:16.415" v="2126" actId="57"/>
          <ac:spMkLst>
            <pc:docMk/>
            <pc:sldMk cId="446072728" sldId="278"/>
            <ac:spMk id="2" creationId="{B21ACDAD-12EC-8929-5A58-E6D64DEA1FD1}"/>
          </ac:spMkLst>
        </pc:spChg>
        <pc:spChg chg="del">
          <ac:chgData name="Coen Cosijn" userId="e3c02c0c-c4ba-4a96-8d27-99d5961f83c9" providerId="ADAL" clId="{46976C3D-6C70-4650-B2A5-C1F484B0C89A}" dt="2024-02-01T11:10:02.780" v="86"/>
          <ac:spMkLst>
            <pc:docMk/>
            <pc:sldMk cId="446072728" sldId="278"/>
            <ac:spMk id="3" creationId="{C2691305-BD37-7889-60A3-70FDC29B4C70}"/>
          </ac:spMkLst>
        </pc:spChg>
        <pc:spChg chg="add del mod">
          <ac:chgData name="Coen Cosijn" userId="e3c02c0c-c4ba-4a96-8d27-99d5961f83c9" providerId="ADAL" clId="{46976C3D-6C70-4650-B2A5-C1F484B0C89A}" dt="2024-02-01T11:10:42.282" v="94"/>
          <ac:spMkLst>
            <pc:docMk/>
            <pc:sldMk cId="446072728" sldId="278"/>
            <ac:spMk id="5" creationId="{F8D33D32-1EE5-F8B1-4E76-07B345F7DA00}"/>
          </ac:spMkLst>
        </pc:spChg>
        <pc:spChg chg="add mod">
          <ac:chgData name="Coen Cosijn" userId="e3c02c0c-c4ba-4a96-8d27-99d5961f83c9" providerId="ADAL" clId="{46976C3D-6C70-4650-B2A5-C1F484B0C89A}" dt="2024-02-01T11:21:43.440" v="767" actId="20577"/>
          <ac:spMkLst>
            <pc:docMk/>
            <pc:sldMk cId="446072728" sldId="278"/>
            <ac:spMk id="6" creationId="{D0BBA99D-E759-5B3B-B564-60E9DA4F71D4}"/>
          </ac:spMkLst>
        </pc:spChg>
        <pc:spChg chg="add mod">
          <ac:chgData name="Coen Cosijn" userId="e3c02c0c-c4ba-4a96-8d27-99d5961f83c9" providerId="ADAL" clId="{46976C3D-6C70-4650-B2A5-C1F484B0C89A}" dt="2024-02-01T11:26:35.218" v="1173" actId="20577"/>
          <ac:spMkLst>
            <pc:docMk/>
            <pc:sldMk cId="446072728" sldId="278"/>
            <ac:spMk id="7" creationId="{DC5A385D-3B0E-542A-4462-ABE0CB8FFB8E}"/>
          </ac:spMkLst>
        </pc:spChg>
        <pc:picChg chg="del">
          <ac:chgData name="Coen Cosijn" userId="e3c02c0c-c4ba-4a96-8d27-99d5961f83c9" providerId="ADAL" clId="{46976C3D-6C70-4650-B2A5-C1F484B0C89A}" dt="2024-02-02T08:36:03.079" v="2443" actId="478"/>
          <ac:picMkLst>
            <pc:docMk/>
            <pc:sldMk cId="446072728" sldId="278"/>
            <ac:picMk id="3" creationId="{C35E38C4-FFE6-504F-FBCB-E816755A0EE5}"/>
          </ac:picMkLst>
        </pc:picChg>
        <pc:picChg chg="add mod">
          <ac:chgData name="Coen Cosijn" userId="e3c02c0c-c4ba-4a96-8d27-99d5961f83c9" providerId="ADAL" clId="{46976C3D-6C70-4650-B2A5-C1F484B0C89A}" dt="2024-02-01T12:46:11.044" v="2114"/>
          <ac:picMkLst>
            <pc:docMk/>
            <pc:sldMk cId="446072728" sldId="278"/>
            <ac:picMk id="4" creationId="{A54F4681-A4FA-2715-0850-B9AC1C94514A}"/>
          </ac:picMkLst>
        </pc:picChg>
        <pc:picChg chg="add mod">
          <ac:chgData name="Coen Cosijn" userId="e3c02c0c-c4ba-4a96-8d27-99d5961f83c9" providerId="ADAL" clId="{46976C3D-6C70-4650-B2A5-C1F484B0C89A}" dt="2024-02-02T08:36:11.520" v="2448" actId="1076"/>
          <ac:picMkLst>
            <pc:docMk/>
            <pc:sldMk cId="446072728" sldId="278"/>
            <ac:picMk id="5" creationId="{3D8037CE-167B-4E8A-0DF4-19F85C31207A}"/>
          </ac:picMkLst>
        </pc:picChg>
      </pc:sldChg>
      <pc:sldChg chg="modSp mod">
        <pc:chgData name="Coen Cosijn" userId="e3c02c0c-c4ba-4a96-8d27-99d5961f83c9" providerId="ADAL" clId="{46976C3D-6C70-4650-B2A5-C1F484B0C89A}" dt="2024-02-01T12:46:15.039" v="2120"/>
        <pc:sldMkLst>
          <pc:docMk/>
          <pc:sldMk cId="3619037606" sldId="279"/>
        </pc:sldMkLst>
        <pc:spChg chg="mod">
          <ac:chgData name="Coen Cosijn" userId="e3c02c0c-c4ba-4a96-8d27-99d5961f83c9" providerId="ADAL" clId="{46976C3D-6C70-4650-B2A5-C1F484B0C89A}" dt="2024-02-01T12:46:15.039" v="2120"/>
          <ac:spMkLst>
            <pc:docMk/>
            <pc:sldMk cId="3619037606" sldId="279"/>
            <ac:spMk id="2" creationId="{45537B35-E884-71AF-2F4C-354FB5824926}"/>
          </ac:spMkLst>
        </pc:spChg>
        <pc:spChg chg="mod">
          <ac:chgData name="Coen Cosijn" userId="e3c02c0c-c4ba-4a96-8d27-99d5961f83c9" providerId="ADAL" clId="{46976C3D-6C70-4650-B2A5-C1F484B0C89A}" dt="2024-02-01T12:46:15.039" v="2120"/>
          <ac:spMkLst>
            <pc:docMk/>
            <pc:sldMk cId="3619037606" sldId="279"/>
            <ac:spMk id="3" creationId="{66ED7B17-79AA-E39A-339F-24787B6FC0C8}"/>
          </ac:spMkLst>
        </pc:spChg>
      </pc:sldChg>
      <pc:sldChg chg="modSp">
        <pc:chgData name="Coen Cosijn" userId="e3c02c0c-c4ba-4a96-8d27-99d5961f83c9" providerId="ADAL" clId="{46976C3D-6C70-4650-B2A5-C1F484B0C89A}" dt="2024-02-01T12:46:15.039" v="2120"/>
        <pc:sldMkLst>
          <pc:docMk/>
          <pc:sldMk cId="4018574527" sldId="280"/>
        </pc:sldMkLst>
        <pc:spChg chg="mod">
          <ac:chgData name="Coen Cosijn" userId="e3c02c0c-c4ba-4a96-8d27-99d5961f83c9" providerId="ADAL" clId="{46976C3D-6C70-4650-B2A5-C1F484B0C89A}" dt="2024-02-01T12:46:15.039" v="2120"/>
          <ac:spMkLst>
            <pc:docMk/>
            <pc:sldMk cId="4018574527" sldId="280"/>
            <ac:spMk id="2" creationId="{C274E0BB-2479-4E8B-8A48-B3FF49690045}"/>
          </ac:spMkLst>
        </pc:spChg>
        <pc:spChg chg="mod">
          <ac:chgData name="Coen Cosijn" userId="e3c02c0c-c4ba-4a96-8d27-99d5961f83c9" providerId="ADAL" clId="{46976C3D-6C70-4650-B2A5-C1F484B0C89A}" dt="2024-02-01T12:46:15.039" v="2120"/>
          <ac:spMkLst>
            <pc:docMk/>
            <pc:sldMk cId="4018574527" sldId="280"/>
            <ac:spMk id="3" creationId="{B516C1A9-A845-9F11-8D1B-F2615B461ACF}"/>
          </ac:spMkLst>
        </pc:spChg>
      </pc:sldChg>
      <pc:sldChg chg="modSp">
        <pc:chgData name="Coen Cosijn" userId="e3c02c0c-c4ba-4a96-8d27-99d5961f83c9" providerId="ADAL" clId="{46976C3D-6C70-4650-B2A5-C1F484B0C89A}" dt="2024-02-01T12:46:15.039" v="2120"/>
        <pc:sldMkLst>
          <pc:docMk/>
          <pc:sldMk cId="1609270279" sldId="281"/>
        </pc:sldMkLst>
        <pc:spChg chg="mod">
          <ac:chgData name="Coen Cosijn" userId="e3c02c0c-c4ba-4a96-8d27-99d5961f83c9" providerId="ADAL" clId="{46976C3D-6C70-4650-B2A5-C1F484B0C89A}" dt="2024-02-01T12:46:15.039" v="2120"/>
          <ac:spMkLst>
            <pc:docMk/>
            <pc:sldMk cId="1609270279" sldId="281"/>
            <ac:spMk id="2" creationId="{BA554311-7FCD-299A-0DD4-95E2CBA951C7}"/>
          </ac:spMkLst>
        </pc:spChg>
      </pc:sldChg>
      <pc:sldChg chg="addSp delSp modSp mod">
        <pc:chgData name="Coen Cosijn" userId="e3c02c0c-c4ba-4a96-8d27-99d5961f83c9" providerId="ADAL" clId="{46976C3D-6C70-4650-B2A5-C1F484B0C89A}" dt="2024-02-01T12:46:15.039" v="2120"/>
        <pc:sldMkLst>
          <pc:docMk/>
          <pc:sldMk cId="2572588282" sldId="282"/>
        </pc:sldMkLst>
        <pc:spChg chg="mod">
          <ac:chgData name="Coen Cosijn" userId="e3c02c0c-c4ba-4a96-8d27-99d5961f83c9" providerId="ADAL" clId="{46976C3D-6C70-4650-B2A5-C1F484B0C89A}" dt="2024-02-01T12:46:15.039" v="2120"/>
          <ac:spMkLst>
            <pc:docMk/>
            <pc:sldMk cId="2572588282" sldId="282"/>
            <ac:spMk id="2" creationId="{278132F6-A7D5-F519-CDA9-BD4A693537D3}"/>
          </ac:spMkLst>
        </pc:spChg>
        <pc:graphicFrameChg chg="mod modGraphic">
          <ac:chgData name="Coen Cosijn" userId="e3c02c0c-c4ba-4a96-8d27-99d5961f83c9" providerId="ADAL" clId="{46976C3D-6C70-4650-B2A5-C1F484B0C89A}" dt="2024-02-01T11:17:13.843" v="465" actId="20577"/>
          <ac:graphicFrameMkLst>
            <pc:docMk/>
            <pc:sldMk cId="2572588282" sldId="282"/>
            <ac:graphicFrameMk id="4" creationId="{EA4F886A-C0F1-C4C0-8098-BF20DD760943}"/>
          </ac:graphicFrameMkLst>
        </pc:graphicFrameChg>
        <pc:picChg chg="add del mod">
          <ac:chgData name="Coen Cosijn" userId="e3c02c0c-c4ba-4a96-8d27-99d5961f83c9" providerId="ADAL" clId="{46976C3D-6C70-4650-B2A5-C1F484B0C89A}" dt="2024-02-01T10:14:08.632" v="7" actId="21"/>
          <ac:picMkLst>
            <pc:docMk/>
            <pc:sldMk cId="2572588282" sldId="282"/>
            <ac:picMk id="5" creationId="{6E172A3A-5DB2-95C5-A0E1-0E7E20A00A26}"/>
          </ac:picMkLst>
        </pc:picChg>
        <pc:picChg chg="add mod">
          <ac:chgData name="Coen Cosijn" userId="e3c02c0c-c4ba-4a96-8d27-99d5961f83c9" providerId="ADAL" clId="{46976C3D-6C70-4650-B2A5-C1F484B0C89A}" dt="2024-02-01T10:14:09.466" v="8"/>
          <ac:picMkLst>
            <pc:docMk/>
            <pc:sldMk cId="2572588282" sldId="282"/>
            <ac:picMk id="6" creationId="{6E172A3A-5DB2-95C5-A0E1-0E7E20A00A26}"/>
          </ac:picMkLst>
        </pc:picChg>
        <pc:picChg chg="add mod">
          <ac:chgData name="Coen Cosijn" userId="e3c02c0c-c4ba-4a96-8d27-99d5961f83c9" providerId="ADAL" clId="{46976C3D-6C70-4650-B2A5-C1F484B0C89A}" dt="2024-02-01T10:14:56.096" v="42" actId="1037"/>
          <ac:picMkLst>
            <pc:docMk/>
            <pc:sldMk cId="2572588282" sldId="282"/>
            <ac:picMk id="7" creationId="{6B04F909-040A-4565-EEE0-26A7B44B0925}"/>
          </ac:picMkLst>
        </pc:picChg>
        <pc:picChg chg="add mod">
          <ac:chgData name="Coen Cosijn" userId="e3c02c0c-c4ba-4a96-8d27-99d5961f83c9" providerId="ADAL" clId="{46976C3D-6C70-4650-B2A5-C1F484B0C89A}" dt="2024-02-01T10:18:38.699" v="55" actId="1038"/>
          <ac:picMkLst>
            <pc:docMk/>
            <pc:sldMk cId="2572588282" sldId="282"/>
            <ac:picMk id="9" creationId="{62B75F9D-08D3-21AF-4DBE-05195ABAD28B}"/>
          </ac:picMkLst>
        </pc:picChg>
        <pc:picChg chg="add mod">
          <ac:chgData name="Coen Cosijn" userId="e3c02c0c-c4ba-4a96-8d27-99d5961f83c9" providerId="ADAL" clId="{46976C3D-6C70-4650-B2A5-C1F484B0C89A}" dt="2024-02-01T10:23:17.609" v="63" actId="14100"/>
          <ac:picMkLst>
            <pc:docMk/>
            <pc:sldMk cId="2572588282" sldId="282"/>
            <ac:picMk id="11" creationId="{E7273848-9D16-88C5-55DF-C9F8D4A2F475}"/>
          </ac:picMkLst>
        </pc:picChg>
        <pc:picChg chg="add mod">
          <ac:chgData name="Coen Cosijn" userId="e3c02c0c-c4ba-4a96-8d27-99d5961f83c9" providerId="ADAL" clId="{46976C3D-6C70-4650-B2A5-C1F484B0C89A}" dt="2024-02-01T10:27:52.766" v="71" actId="1076"/>
          <ac:picMkLst>
            <pc:docMk/>
            <pc:sldMk cId="2572588282" sldId="282"/>
            <ac:picMk id="13" creationId="{941E2917-1022-F3AA-C2CB-2459226FB9FD}"/>
          </ac:picMkLst>
        </pc:picChg>
      </pc:sldChg>
      <pc:sldChg chg="modSp del">
        <pc:chgData name="Coen Cosijn" userId="e3c02c0c-c4ba-4a96-8d27-99d5961f83c9" providerId="ADAL" clId="{46976C3D-6C70-4650-B2A5-C1F484B0C89A}" dt="2024-02-01T20:14:39.442" v="2365" actId="2696"/>
        <pc:sldMkLst>
          <pc:docMk/>
          <pc:sldMk cId="3914166451" sldId="283"/>
        </pc:sldMkLst>
        <pc:spChg chg="mod">
          <ac:chgData name="Coen Cosijn" userId="e3c02c0c-c4ba-4a96-8d27-99d5961f83c9" providerId="ADAL" clId="{46976C3D-6C70-4650-B2A5-C1F484B0C89A}" dt="2024-02-01T12:46:15.039" v="2120"/>
          <ac:spMkLst>
            <pc:docMk/>
            <pc:sldMk cId="3914166451" sldId="283"/>
            <ac:spMk id="2" creationId="{B47639ED-6E5A-D85E-8D46-0408A7250FAA}"/>
          </ac:spMkLst>
        </pc:spChg>
        <pc:spChg chg="mod">
          <ac:chgData name="Coen Cosijn" userId="e3c02c0c-c4ba-4a96-8d27-99d5961f83c9" providerId="ADAL" clId="{46976C3D-6C70-4650-B2A5-C1F484B0C89A}" dt="2024-02-01T12:46:15.039" v="2120"/>
          <ac:spMkLst>
            <pc:docMk/>
            <pc:sldMk cId="3914166451" sldId="283"/>
            <ac:spMk id="3" creationId="{24BFF27D-F933-0A7C-3A93-0BEDA4C12195}"/>
          </ac:spMkLst>
        </pc:spChg>
      </pc:sldChg>
      <pc:sldChg chg="modSp">
        <pc:chgData name="Coen Cosijn" userId="e3c02c0c-c4ba-4a96-8d27-99d5961f83c9" providerId="ADAL" clId="{46976C3D-6C70-4650-B2A5-C1F484B0C89A}" dt="2024-02-01T12:46:15.039" v="2120"/>
        <pc:sldMkLst>
          <pc:docMk/>
          <pc:sldMk cId="2964052414" sldId="284"/>
        </pc:sldMkLst>
        <pc:spChg chg="mod">
          <ac:chgData name="Coen Cosijn" userId="e3c02c0c-c4ba-4a96-8d27-99d5961f83c9" providerId="ADAL" clId="{46976C3D-6C70-4650-B2A5-C1F484B0C89A}" dt="2024-02-01T12:46:15.039" v="2120"/>
          <ac:spMkLst>
            <pc:docMk/>
            <pc:sldMk cId="2964052414" sldId="284"/>
            <ac:spMk id="2" creationId="{4C736522-C61C-160C-EA94-C0BF568F7548}"/>
          </ac:spMkLst>
        </pc:spChg>
        <pc:spChg chg="mod">
          <ac:chgData name="Coen Cosijn" userId="e3c02c0c-c4ba-4a96-8d27-99d5961f83c9" providerId="ADAL" clId="{46976C3D-6C70-4650-B2A5-C1F484B0C89A}" dt="2024-02-01T12:46:15.039" v="2120"/>
          <ac:spMkLst>
            <pc:docMk/>
            <pc:sldMk cId="2964052414" sldId="284"/>
            <ac:spMk id="3" creationId="{51008CFD-62EE-ABEF-8F3D-2296156EFD20}"/>
          </ac:spMkLst>
        </pc:spChg>
      </pc:sldChg>
      <pc:sldChg chg="modSp mod">
        <pc:chgData name="Coen Cosijn" userId="e3c02c0c-c4ba-4a96-8d27-99d5961f83c9" providerId="ADAL" clId="{46976C3D-6C70-4650-B2A5-C1F484B0C89A}" dt="2024-02-01T20:29:24.903" v="2404" actId="207"/>
        <pc:sldMkLst>
          <pc:docMk/>
          <pc:sldMk cId="243287200" sldId="285"/>
        </pc:sldMkLst>
        <pc:spChg chg="mod">
          <ac:chgData name="Coen Cosijn" userId="e3c02c0c-c4ba-4a96-8d27-99d5961f83c9" providerId="ADAL" clId="{46976C3D-6C70-4650-B2A5-C1F484B0C89A}" dt="2024-02-01T12:46:11.255" v="2116" actId="27636"/>
          <ac:spMkLst>
            <pc:docMk/>
            <pc:sldMk cId="243287200" sldId="285"/>
            <ac:spMk id="2" creationId="{73E618C3-37BB-E8D8-F428-3A819C0AD195}"/>
          </ac:spMkLst>
        </pc:spChg>
        <pc:spChg chg="mod">
          <ac:chgData name="Coen Cosijn" userId="e3c02c0c-c4ba-4a96-8d27-99d5961f83c9" providerId="ADAL" clId="{46976C3D-6C70-4650-B2A5-C1F484B0C89A}" dt="2024-02-01T12:46:15.039" v="2120"/>
          <ac:spMkLst>
            <pc:docMk/>
            <pc:sldMk cId="243287200" sldId="285"/>
            <ac:spMk id="3" creationId="{F99F0F71-9F7D-B76F-5D3D-504BEFC37F2C}"/>
          </ac:spMkLst>
        </pc:spChg>
        <pc:spChg chg="mod">
          <ac:chgData name="Coen Cosijn" userId="e3c02c0c-c4ba-4a96-8d27-99d5961f83c9" providerId="ADAL" clId="{46976C3D-6C70-4650-B2A5-C1F484B0C89A}" dt="2024-02-01T12:46:15.211" v="2121" actId="27636"/>
          <ac:spMkLst>
            <pc:docMk/>
            <pc:sldMk cId="243287200" sldId="285"/>
            <ac:spMk id="8" creationId="{1AC5CDCD-74C5-3009-8227-ACF5AB5270FA}"/>
          </ac:spMkLst>
        </pc:spChg>
        <pc:graphicFrameChg chg="modGraphic">
          <ac:chgData name="Coen Cosijn" userId="e3c02c0c-c4ba-4a96-8d27-99d5961f83c9" providerId="ADAL" clId="{46976C3D-6C70-4650-B2A5-C1F484B0C89A}" dt="2024-02-01T20:29:24.903" v="2404" actId="207"/>
          <ac:graphicFrameMkLst>
            <pc:docMk/>
            <pc:sldMk cId="243287200" sldId="285"/>
            <ac:graphicFrameMk id="5" creationId="{20EA5CD8-EB62-0868-EF3C-6E1843A88B37}"/>
          </ac:graphicFrameMkLst>
        </pc:graphicFrameChg>
      </pc:sldChg>
      <pc:sldChg chg="modSp mod">
        <pc:chgData name="Coen Cosijn" userId="e3c02c0c-c4ba-4a96-8d27-99d5961f83c9" providerId="ADAL" clId="{46976C3D-6C70-4650-B2A5-C1F484B0C89A}" dt="2024-02-01T20:29:37.499" v="2406" actId="207"/>
        <pc:sldMkLst>
          <pc:docMk/>
          <pc:sldMk cId="213126322" sldId="286"/>
        </pc:sldMkLst>
        <pc:spChg chg="mod">
          <ac:chgData name="Coen Cosijn" userId="e3c02c0c-c4ba-4a96-8d27-99d5961f83c9" providerId="ADAL" clId="{46976C3D-6C70-4650-B2A5-C1F484B0C89A}" dt="2024-02-01T12:46:15.039" v="2120"/>
          <ac:spMkLst>
            <pc:docMk/>
            <pc:sldMk cId="213126322" sldId="286"/>
            <ac:spMk id="2" creationId="{B9570371-2957-7A9D-F302-D4F4D5595C2B}"/>
          </ac:spMkLst>
        </pc:spChg>
        <pc:spChg chg="mod">
          <ac:chgData name="Coen Cosijn" userId="e3c02c0c-c4ba-4a96-8d27-99d5961f83c9" providerId="ADAL" clId="{46976C3D-6C70-4650-B2A5-C1F484B0C89A}" dt="2024-02-01T12:46:15.039" v="2120"/>
          <ac:spMkLst>
            <pc:docMk/>
            <pc:sldMk cId="213126322" sldId="286"/>
            <ac:spMk id="3" creationId="{B4109229-3DF5-C98D-25EB-A7663970020D}"/>
          </ac:spMkLst>
        </pc:spChg>
        <pc:graphicFrameChg chg="modGraphic">
          <ac:chgData name="Coen Cosijn" userId="e3c02c0c-c4ba-4a96-8d27-99d5961f83c9" providerId="ADAL" clId="{46976C3D-6C70-4650-B2A5-C1F484B0C89A}" dt="2024-02-01T20:29:37.499" v="2406" actId="207"/>
          <ac:graphicFrameMkLst>
            <pc:docMk/>
            <pc:sldMk cId="213126322" sldId="286"/>
            <ac:graphicFrameMk id="4" creationId="{B5A6254F-0391-0A57-725C-1BCEEAE169A0}"/>
          </ac:graphicFrameMkLst>
        </pc:graphicFrameChg>
      </pc:sldChg>
      <pc:sldChg chg="modSp mod">
        <pc:chgData name="Coen Cosijn" userId="e3c02c0c-c4ba-4a96-8d27-99d5961f83c9" providerId="ADAL" clId="{46976C3D-6C70-4650-B2A5-C1F484B0C89A}" dt="2024-02-01T20:29:53.463" v="2410" actId="207"/>
        <pc:sldMkLst>
          <pc:docMk/>
          <pc:sldMk cId="3011063381" sldId="287"/>
        </pc:sldMkLst>
        <pc:spChg chg="mod">
          <ac:chgData name="Coen Cosijn" userId="e3c02c0c-c4ba-4a96-8d27-99d5961f83c9" providerId="ADAL" clId="{46976C3D-6C70-4650-B2A5-C1F484B0C89A}" dt="2024-02-01T12:46:15.039" v="2120"/>
          <ac:spMkLst>
            <pc:docMk/>
            <pc:sldMk cId="3011063381" sldId="287"/>
            <ac:spMk id="2" creationId="{A9CC9DB9-0B83-1EF4-CDDE-909AE5AAABA5}"/>
          </ac:spMkLst>
        </pc:spChg>
        <pc:spChg chg="mod">
          <ac:chgData name="Coen Cosijn" userId="e3c02c0c-c4ba-4a96-8d27-99d5961f83c9" providerId="ADAL" clId="{46976C3D-6C70-4650-B2A5-C1F484B0C89A}" dt="2024-02-01T12:46:15.039" v="2120"/>
          <ac:spMkLst>
            <pc:docMk/>
            <pc:sldMk cId="3011063381" sldId="287"/>
            <ac:spMk id="3" creationId="{EA7F7FDE-C87F-B1BB-27F4-A7A49BEFF5F1}"/>
          </ac:spMkLst>
        </pc:spChg>
        <pc:graphicFrameChg chg="modGraphic">
          <ac:chgData name="Coen Cosijn" userId="e3c02c0c-c4ba-4a96-8d27-99d5961f83c9" providerId="ADAL" clId="{46976C3D-6C70-4650-B2A5-C1F484B0C89A}" dt="2024-02-01T20:29:53.463" v="2410" actId="207"/>
          <ac:graphicFrameMkLst>
            <pc:docMk/>
            <pc:sldMk cId="3011063381" sldId="287"/>
            <ac:graphicFrameMk id="4" creationId="{32B9989E-C67D-0F90-4E64-A83AC1C52610}"/>
          </ac:graphicFrameMkLst>
        </pc:graphicFrameChg>
      </pc:sldChg>
      <pc:sldChg chg="addSp delSp modSp mod">
        <pc:chgData name="Coen Cosijn" userId="e3c02c0c-c4ba-4a96-8d27-99d5961f83c9" providerId="ADAL" clId="{46976C3D-6C70-4650-B2A5-C1F484B0C89A}" dt="2024-02-01T12:46:15.039" v="2120"/>
        <pc:sldMkLst>
          <pc:docMk/>
          <pc:sldMk cId="2515603227" sldId="289"/>
        </pc:sldMkLst>
        <pc:spChg chg="mod">
          <ac:chgData name="Coen Cosijn" userId="e3c02c0c-c4ba-4a96-8d27-99d5961f83c9" providerId="ADAL" clId="{46976C3D-6C70-4650-B2A5-C1F484B0C89A}" dt="2024-02-01T12:46:15.039" v="2120"/>
          <ac:spMkLst>
            <pc:docMk/>
            <pc:sldMk cId="2515603227" sldId="289"/>
            <ac:spMk id="2" creationId="{2FDABFB2-8612-7F84-80EC-C772E7C4DCC8}"/>
          </ac:spMkLst>
        </pc:spChg>
        <pc:spChg chg="mod">
          <ac:chgData name="Coen Cosijn" userId="e3c02c0c-c4ba-4a96-8d27-99d5961f83c9" providerId="ADAL" clId="{46976C3D-6C70-4650-B2A5-C1F484B0C89A}" dt="2024-02-01T11:20:11.513" v="755" actId="27107"/>
          <ac:spMkLst>
            <pc:docMk/>
            <pc:sldMk cId="2515603227" sldId="289"/>
            <ac:spMk id="3" creationId="{B18AACFB-C324-D753-3F30-AF475124D5BD}"/>
          </ac:spMkLst>
        </pc:spChg>
        <pc:picChg chg="add del mod">
          <ac:chgData name="Coen Cosijn" userId="e3c02c0c-c4ba-4a96-8d27-99d5961f83c9" providerId="ADAL" clId="{46976C3D-6C70-4650-B2A5-C1F484B0C89A}" dt="2024-02-01T11:05:43.204" v="82" actId="478"/>
          <ac:picMkLst>
            <pc:docMk/>
            <pc:sldMk cId="2515603227" sldId="289"/>
            <ac:picMk id="1026" creationId="{466956E5-74A1-FA25-C575-77E939B8ECFF}"/>
          </ac:picMkLst>
        </pc:picChg>
        <pc:picChg chg="add del mod">
          <ac:chgData name="Coen Cosijn" userId="e3c02c0c-c4ba-4a96-8d27-99d5961f83c9" providerId="ADAL" clId="{46976C3D-6C70-4650-B2A5-C1F484B0C89A}" dt="2024-02-01T11:17:36.551" v="466" actId="478"/>
          <ac:picMkLst>
            <pc:docMk/>
            <pc:sldMk cId="2515603227" sldId="289"/>
            <ac:picMk id="1028" creationId="{2797CBD3-C606-5374-E171-382C9EBFA319}"/>
          </ac:picMkLst>
        </pc:picChg>
        <pc:picChg chg="add mod">
          <ac:chgData name="Coen Cosijn" userId="e3c02c0c-c4ba-4a96-8d27-99d5961f83c9" providerId="ADAL" clId="{46976C3D-6C70-4650-B2A5-C1F484B0C89A}" dt="2024-02-01T11:17:49.274" v="471" actId="1076"/>
          <ac:picMkLst>
            <pc:docMk/>
            <pc:sldMk cId="2515603227" sldId="289"/>
            <ac:picMk id="1030" creationId="{EE6372D4-18FE-1F63-945F-B10FB3A34955}"/>
          </ac:picMkLst>
        </pc:picChg>
      </pc:sldChg>
      <pc:sldChg chg="modSp">
        <pc:chgData name="Coen Cosijn" userId="e3c02c0c-c4ba-4a96-8d27-99d5961f83c9" providerId="ADAL" clId="{46976C3D-6C70-4650-B2A5-C1F484B0C89A}" dt="2024-02-01T12:46:15.039" v="2120"/>
        <pc:sldMkLst>
          <pc:docMk/>
          <pc:sldMk cId="3622117759" sldId="290"/>
        </pc:sldMkLst>
        <pc:spChg chg="mod">
          <ac:chgData name="Coen Cosijn" userId="e3c02c0c-c4ba-4a96-8d27-99d5961f83c9" providerId="ADAL" clId="{46976C3D-6C70-4650-B2A5-C1F484B0C89A}" dt="2024-02-01T12:46:15.039" v="2120"/>
          <ac:spMkLst>
            <pc:docMk/>
            <pc:sldMk cId="3622117759" sldId="290"/>
            <ac:spMk id="2" creationId="{4780CBB7-6113-3E80-716F-ACE2CDA56524}"/>
          </ac:spMkLst>
        </pc:spChg>
      </pc:sldChg>
      <pc:sldChg chg="modSp">
        <pc:chgData name="Coen Cosijn" userId="e3c02c0c-c4ba-4a96-8d27-99d5961f83c9" providerId="ADAL" clId="{46976C3D-6C70-4650-B2A5-C1F484B0C89A}" dt="2024-02-01T12:46:15.039" v="2120"/>
        <pc:sldMkLst>
          <pc:docMk/>
          <pc:sldMk cId="311310338" sldId="291"/>
        </pc:sldMkLst>
        <pc:spChg chg="mod">
          <ac:chgData name="Coen Cosijn" userId="e3c02c0c-c4ba-4a96-8d27-99d5961f83c9" providerId="ADAL" clId="{46976C3D-6C70-4650-B2A5-C1F484B0C89A}" dt="2024-02-01T12:46:15.039" v="2120"/>
          <ac:spMkLst>
            <pc:docMk/>
            <pc:sldMk cId="311310338" sldId="291"/>
            <ac:spMk id="2" creationId="{75ED0A1B-8DF2-26B3-9E83-334F3629CC53}"/>
          </ac:spMkLst>
        </pc:spChg>
      </pc:sldChg>
      <pc:sldChg chg="modSp">
        <pc:chgData name="Coen Cosijn" userId="e3c02c0c-c4ba-4a96-8d27-99d5961f83c9" providerId="ADAL" clId="{46976C3D-6C70-4650-B2A5-C1F484B0C89A}" dt="2024-02-01T12:46:15.039" v="2120"/>
        <pc:sldMkLst>
          <pc:docMk/>
          <pc:sldMk cId="3491588281" sldId="292"/>
        </pc:sldMkLst>
        <pc:spChg chg="mod">
          <ac:chgData name="Coen Cosijn" userId="e3c02c0c-c4ba-4a96-8d27-99d5961f83c9" providerId="ADAL" clId="{46976C3D-6C70-4650-B2A5-C1F484B0C89A}" dt="2024-02-01T12:46:15.039" v="2120"/>
          <ac:spMkLst>
            <pc:docMk/>
            <pc:sldMk cId="3491588281" sldId="292"/>
            <ac:spMk id="2" creationId="{5D6B5DAE-8F3D-E7AE-C2A4-4568F810D55D}"/>
          </ac:spMkLst>
        </pc:spChg>
        <pc:spChg chg="mod">
          <ac:chgData name="Coen Cosijn" userId="e3c02c0c-c4ba-4a96-8d27-99d5961f83c9" providerId="ADAL" clId="{46976C3D-6C70-4650-B2A5-C1F484B0C89A}" dt="2024-02-01T12:46:15.039" v="2120"/>
          <ac:spMkLst>
            <pc:docMk/>
            <pc:sldMk cId="3491588281" sldId="292"/>
            <ac:spMk id="3" creationId="{634B3BA0-FED5-5E2D-8B3C-44DB6F6313D7}"/>
          </ac:spMkLst>
        </pc:spChg>
      </pc:sldChg>
      <pc:sldChg chg="modSp">
        <pc:chgData name="Coen Cosijn" userId="e3c02c0c-c4ba-4a96-8d27-99d5961f83c9" providerId="ADAL" clId="{46976C3D-6C70-4650-B2A5-C1F484B0C89A}" dt="2024-02-01T12:46:15.039" v="2120"/>
        <pc:sldMkLst>
          <pc:docMk/>
          <pc:sldMk cId="616326506" sldId="293"/>
        </pc:sldMkLst>
        <pc:spChg chg="mod">
          <ac:chgData name="Coen Cosijn" userId="e3c02c0c-c4ba-4a96-8d27-99d5961f83c9" providerId="ADAL" clId="{46976C3D-6C70-4650-B2A5-C1F484B0C89A}" dt="2024-02-01T12:46:15.039" v="2120"/>
          <ac:spMkLst>
            <pc:docMk/>
            <pc:sldMk cId="616326506" sldId="293"/>
            <ac:spMk id="2" creationId="{B19DD401-3D92-098E-2FC5-45B44EBB1271}"/>
          </ac:spMkLst>
        </pc:spChg>
        <pc:spChg chg="mod">
          <ac:chgData name="Coen Cosijn" userId="e3c02c0c-c4ba-4a96-8d27-99d5961f83c9" providerId="ADAL" clId="{46976C3D-6C70-4650-B2A5-C1F484B0C89A}" dt="2024-02-01T12:46:15.039" v="2120"/>
          <ac:spMkLst>
            <pc:docMk/>
            <pc:sldMk cId="616326506" sldId="293"/>
            <ac:spMk id="3" creationId="{DBE14479-08E4-FCF3-C7BD-D3596F5B8AEA}"/>
          </ac:spMkLst>
        </pc:spChg>
      </pc:sldChg>
      <pc:sldChg chg="modSp">
        <pc:chgData name="Coen Cosijn" userId="e3c02c0c-c4ba-4a96-8d27-99d5961f83c9" providerId="ADAL" clId="{46976C3D-6C70-4650-B2A5-C1F484B0C89A}" dt="2024-02-01T12:46:15.039" v="2120"/>
        <pc:sldMkLst>
          <pc:docMk/>
          <pc:sldMk cId="2585813488" sldId="294"/>
        </pc:sldMkLst>
        <pc:spChg chg="mod">
          <ac:chgData name="Coen Cosijn" userId="e3c02c0c-c4ba-4a96-8d27-99d5961f83c9" providerId="ADAL" clId="{46976C3D-6C70-4650-B2A5-C1F484B0C89A}" dt="2024-02-01T12:46:15.039" v="2120"/>
          <ac:spMkLst>
            <pc:docMk/>
            <pc:sldMk cId="2585813488" sldId="294"/>
            <ac:spMk id="2" creationId="{733EFB57-F447-AC0E-7D6B-CDFD39F403B1}"/>
          </ac:spMkLst>
        </pc:spChg>
      </pc:sldChg>
      <pc:sldChg chg="modSp">
        <pc:chgData name="Coen Cosijn" userId="e3c02c0c-c4ba-4a96-8d27-99d5961f83c9" providerId="ADAL" clId="{46976C3D-6C70-4650-B2A5-C1F484B0C89A}" dt="2024-02-01T12:46:15.039" v="2120"/>
        <pc:sldMkLst>
          <pc:docMk/>
          <pc:sldMk cId="1260532632" sldId="295"/>
        </pc:sldMkLst>
        <pc:spChg chg="mod">
          <ac:chgData name="Coen Cosijn" userId="e3c02c0c-c4ba-4a96-8d27-99d5961f83c9" providerId="ADAL" clId="{46976C3D-6C70-4650-B2A5-C1F484B0C89A}" dt="2024-02-01T12:46:15.039" v="2120"/>
          <ac:spMkLst>
            <pc:docMk/>
            <pc:sldMk cId="1260532632" sldId="295"/>
            <ac:spMk id="2" creationId="{8C7A2E87-A47E-6E61-84D5-2706E0E625B4}"/>
          </ac:spMkLst>
        </pc:spChg>
      </pc:sldChg>
      <pc:sldChg chg="modSp">
        <pc:chgData name="Coen Cosijn" userId="e3c02c0c-c4ba-4a96-8d27-99d5961f83c9" providerId="ADAL" clId="{46976C3D-6C70-4650-B2A5-C1F484B0C89A}" dt="2024-02-01T12:46:15.039" v="2120"/>
        <pc:sldMkLst>
          <pc:docMk/>
          <pc:sldMk cId="749881707" sldId="296"/>
        </pc:sldMkLst>
        <pc:spChg chg="mod">
          <ac:chgData name="Coen Cosijn" userId="e3c02c0c-c4ba-4a96-8d27-99d5961f83c9" providerId="ADAL" clId="{46976C3D-6C70-4650-B2A5-C1F484B0C89A}" dt="2024-02-01T12:46:15.039" v="2120"/>
          <ac:spMkLst>
            <pc:docMk/>
            <pc:sldMk cId="749881707" sldId="296"/>
            <ac:spMk id="2" creationId="{0482CF57-71F2-EF0F-B07C-91F3440E5F52}"/>
          </ac:spMkLst>
        </pc:spChg>
        <pc:spChg chg="mod">
          <ac:chgData name="Coen Cosijn" userId="e3c02c0c-c4ba-4a96-8d27-99d5961f83c9" providerId="ADAL" clId="{46976C3D-6C70-4650-B2A5-C1F484B0C89A}" dt="2024-02-01T12:46:15.039" v="2120"/>
          <ac:spMkLst>
            <pc:docMk/>
            <pc:sldMk cId="749881707" sldId="296"/>
            <ac:spMk id="3" creationId="{FDF0A08D-81AB-E68B-9137-E271388952CF}"/>
          </ac:spMkLst>
        </pc:spChg>
      </pc:sldChg>
      <pc:sldChg chg="modSp mod">
        <pc:chgData name="Coen Cosijn" userId="e3c02c0c-c4ba-4a96-8d27-99d5961f83c9" providerId="ADAL" clId="{46976C3D-6C70-4650-B2A5-C1F484B0C89A}" dt="2024-02-01T20:29:13.393" v="2402" actId="207"/>
        <pc:sldMkLst>
          <pc:docMk/>
          <pc:sldMk cId="3282585484" sldId="298"/>
        </pc:sldMkLst>
        <pc:spChg chg="mod">
          <ac:chgData name="Coen Cosijn" userId="e3c02c0c-c4ba-4a96-8d27-99d5961f83c9" providerId="ADAL" clId="{46976C3D-6C70-4650-B2A5-C1F484B0C89A}" dt="2024-02-01T12:46:15.039" v="2120"/>
          <ac:spMkLst>
            <pc:docMk/>
            <pc:sldMk cId="3282585484" sldId="298"/>
            <ac:spMk id="2" creationId="{53F9907D-C482-0733-401E-B78AA52E0600}"/>
          </ac:spMkLst>
        </pc:spChg>
        <pc:spChg chg="mod">
          <ac:chgData name="Coen Cosijn" userId="e3c02c0c-c4ba-4a96-8d27-99d5961f83c9" providerId="ADAL" clId="{46976C3D-6C70-4650-B2A5-C1F484B0C89A}" dt="2024-02-01T12:46:15.039" v="2120"/>
          <ac:spMkLst>
            <pc:docMk/>
            <pc:sldMk cId="3282585484" sldId="298"/>
            <ac:spMk id="3" creationId="{03A9885B-C9EC-EE72-BC82-62A0688A9605}"/>
          </ac:spMkLst>
        </pc:spChg>
        <pc:graphicFrameChg chg="modGraphic">
          <ac:chgData name="Coen Cosijn" userId="e3c02c0c-c4ba-4a96-8d27-99d5961f83c9" providerId="ADAL" clId="{46976C3D-6C70-4650-B2A5-C1F484B0C89A}" dt="2024-02-01T20:29:13.393" v="2402" actId="207"/>
          <ac:graphicFrameMkLst>
            <pc:docMk/>
            <pc:sldMk cId="3282585484" sldId="298"/>
            <ac:graphicFrameMk id="5" creationId="{F5F1B027-B8B6-135D-B576-C126C27E7E2D}"/>
          </ac:graphicFrameMkLst>
        </pc:graphicFrameChg>
      </pc:sldChg>
      <pc:sldChg chg="new">
        <pc:chgData name="Coen Cosijn" userId="e3c02c0c-c4ba-4a96-8d27-99d5961f83c9" providerId="ADAL" clId="{46976C3D-6C70-4650-B2A5-C1F484B0C89A}" dt="2024-02-01T11:29:22.196" v="1196" actId="680"/>
        <pc:sldMkLst>
          <pc:docMk/>
          <pc:sldMk cId="2381792267" sldId="299"/>
        </pc:sldMkLst>
      </pc:sldChg>
      <pc:sldChg chg="modSp">
        <pc:chgData name="Coen Cosijn" userId="e3c02c0c-c4ba-4a96-8d27-99d5961f83c9" providerId="ADAL" clId="{46976C3D-6C70-4650-B2A5-C1F484B0C89A}" dt="2024-02-01T12:46:15.039" v="2120"/>
        <pc:sldMkLst>
          <pc:docMk/>
          <pc:sldMk cId="3823512385" sldId="299"/>
        </pc:sldMkLst>
        <pc:spChg chg="mod">
          <ac:chgData name="Coen Cosijn" userId="e3c02c0c-c4ba-4a96-8d27-99d5961f83c9" providerId="ADAL" clId="{46976C3D-6C70-4650-B2A5-C1F484B0C89A}" dt="2024-02-01T12:46:15.039" v="2120"/>
          <ac:spMkLst>
            <pc:docMk/>
            <pc:sldMk cId="3823512385" sldId="299"/>
            <ac:spMk id="2" creationId="{8FA97EB0-8E13-1F87-5E5D-2267CD6D8D60}"/>
          </ac:spMkLst>
        </pc:spChg>
      </pc:sldChg>
      <pc:sldChg chg="addSp delSp modSp new mod delAnim modAnim">
        <pc:chgData name="Coen Cosijn" userId="e3c02c0c-c4ba-4a96-8d27-99d5961f83c9" providerId="ADAL" clId="{46976C3D-6C70-4650-B2A5-C1F484B0C89A}" dt="2024-02-01T19:35:32.082" v="2134" actId="478"/>
        <pc:sldMkLst>
          <pc:docMk/>
          <pc:sldMk cId="1574484025" sldId="300"/>
        </pc:sldMkLst>
        <pc:spChg chg="mod">
          <ac:chgData name="Coen Cosijn" userId="e3c02c0c-c4ba-4a96-8d27-99d5961f83c9" providerId="ADAL" clId="{46976C3D-6C70-4650-B2A5-C1F484B0C89A}" dt="2024-02-01T12:46:15.039" v="2120"/>
          <ac:spMkLst>
            <pc:docMk/>
            <pc:sldMk cId="1574484025" sldId="300"/>
            <ac:spMk id="2" creationId="{EE41E3CB-F14A-FCFB-D39A-F718E52F47B8}"/>
          </ac:spMkLst>
        </pc:spChg>
        <pc:picChg chg="add del mod">
          <ac:chgData name="Coen Cosijn" userId="e3c02c0c-c4ba-4a96-8d27-99d5961f83c9" providerId="ADAL" clId="{46976C3D-6C70-4650-B2A5-C1F484B0C89A}" dt="2024-02-01T19:35:32.082" v="2134" actId="478"/>
          <ac:picMkLst>
            <pc:docMk/>
            <pc:sldMk cId="1574484025" sldId="300"/>
            <ac:picMk id="3" creationId="{CD729868-A065-4CEF-53FA-CAA39938B9FA}"/>
          </ac:picMkLst>
        </pc:picChg>
      </pc:sldChg>
      <pc:sldChg chg="del">
        <pc:chgData name="Coen Cosijn" userId="e3c02c0c-c4ba-4a96-8d27-99d5961f83c9" providerId="ADAL" clId="{46976C3D-6C70-4650-B2A5-C1F484B0C89A}" dt="2024-02-01T11:29:52.918" v="1197" actId="47"/>
        <pc:sldMkLst>
          <pc:docMk/>
          <pc:sldMk cId="2381792267" sldId="300"/>
        </pc:sldMkLst>
      </pc:sldChg>
      <pc:sldChg chg="modSp new mod">
        <pc:chgData name="Coen Cosijn" userId="e3c02c0c-c4ba-4a96-8d27-99d5961f83c9" providerId="ADAL" clId="{46976C3D-6C70-4650-B2A5-C1F484B0C89A}" dt="2024-02-01T12:46:15.039" v="2120"/>
        <pc:sldMkLst>
          <pc:docMk/>
          <pc:sldMk cId="1413760573" sldId="301"/>
        </pc:sldMkLst>
        <pc:spChg chg="mod">
          <ac:chgData name="Coen Cosijn" userId="e3c02c0c-c4ba-4a96-8d27-99d5961f83c9" providerId="ADAL" clId="{46976C3D-6C70-4650-B2A5-C1F484B0C89A}" dt="2024-02-01T12:46:15.039" v="2120"/>
          <ac:spMkLst>
            <pc:docMk/>
            <pc:sldMk cId="1413760573" sldId="301"/>
            <ac:spMk id="2" creationId="{D028339D-386D-7C50-72C8-A6AF018B176B}"/>
          </ac:spMkLst>
        </pc:spChg>
        <pc:spChg chg="mod">
          <ac:chgData name="Coen Cosijn" userId="e3c02c0c-c4ba-4a96-8d27-99d5961f83c9" providerId="ADAL" clId="{46976C3D-6C70-4650-B2A5-C1F484B0C89A}" dt="2024-02-01T12:46:15.039" v="2120"/>
          <ac:spMkLst>
            <pc:docMk/>
            <pc:sldMk cId="1413760573" sldId="301"/>
            <ac:spMk id="3" creationId="{451D1330-4B6D-2015-9B15-99FC88A3C893}"/>
          </ac:spMkLst>
        </pc:spChg>
      </pc:sldChg>
      <pc:sldChg chg="modSp new mod">
        <pc:chgData name="Coen Cosijn" userId="e3c02c0c-c4ba-4a96-8d27-99d5961f83c9" providerId="ADAL" clId="{46976C3D-6C70-4650-B2A5-C1F484B0C89A}" dt="2024-02-01T12:46:15.039" v="2120"/>
        <pc:sldMkLst>
          <pc:docMk/>
          <pc:sldMk cId="2320228543" sldId="302"/>
        </pc:sldMkLst>
        <pc:spChg chg="mod">
          <ac:chgData name="Coen Cosijn" userId="e3c02c0c-c4ba-4a96-8d27-99d5961f83c9" providerId="ADAL" clId="{46976C3D-6C70-4650-B2A5-C1F484B0C89A}" dt="2024-02-01T12:46:15.039" v="2120"/>
          <ac:spMkLst>
            <pc:docMk/>
            <pc:sldMk cId="2320228543" sldId="302"/>
            <ac:spMk id="2" creationId="{097D20DF-BFA3-1D89-6284-831E4FC12F15}"/>
          </ac:spMkLst>
        </pc:spChg>
        <pc:spChg chg="mod">
          <ac:chgData name="Coen Cosijn" userId="e3c02c0c-c4ba-4a96-8d27-99d5961f83c9" providerId="ADAL" clId="{46976C3D-6C70-4650-B2A5-C1F484B0C89A}" dt="2024-02-01T12:46:15.039" v="2120"/>
          <ac:spMkLst>
            <pc:docMk/>
            <pc:sldMk cId="2320228543" sldId="302"/>
            <ac:spMk id="3" creationId="{CAA7BBFC-F7CB-FFD1-43F1-C4B95A235167}"/>
          </ac:spMkLst>
        </pc:spChg>
      </pc:sldChg>
      <pc:sldChg chg="modSp mod">
        <pc:chgData name="Coen Cosijn" userId="e3c02c0c-c4ba-4a96-8d27-99d5961f83c9" providerId="ADAL" clId="{46976C3D-6C70-4650-B2A5-C1F484B0C89A}" dt="2024-02-01T20:30:21.445" v="2414" actId="20577"/>
        <pc:sldMkLst>
          <pc:docMk/>
          <pc:sldMk cId="53278440" sldId="303"/>
        </pc:sldMkLst>
        <pc:spChg chg="mod">
          <ac:chgData name="Coen Cosijn" userId="e3c02c0c-c4ba-4a96-8d27-99d5961f83c9" providerId="ADAL" clId="{46976C3D-6C70-4650-B2A5-C1F484B0C89A}" dt="2024-02-01T12:46:15.039" v="2120"/>
          <ac:spMkLst>
            <pc:docMk/>
            <pc:sldMk cId="53278440" sldId="303"/>
            <ac:spMk id="2" creationId="{41B38161-56F8-B429-CD4A-AF3177CE04A8}"/>
          </ac:spMkLst>
        </pc:spChg>
        <pc:graphicFrameChg chg="modGraphic">
          <ac:chgData name="Coen Cosijn" userId="e3c02c0c-c4ba-4a96-8d27-99d5961f83c9" providerId="ADAL" clId="{46976C3D-6C70-4650-B2A5-C1F484B0C89A}" dt="2024-02-01T20:30:21.445" v="2414" actId="20577"/>
          <ac:graphicFrameMkLst>
            <pc:docMk/>
            <pc:sldMk cId="53278440" sldId="303"/>
            <ac:graphicFrameMk id="9" creationId="{B4571D15-34BB-CE4B-81C9-1277A44E0039}"/>
          </ac:graphicFrameMkLst>
        </pc:graphicFrameChg>
      </pc:sldChg>
      <pc:sldChg chg="modSp new mod">
        <pc:chgData name="Coen Cosijn" userId="e3c02c0c-c4ba-4a96-8d27-99d5961f83c9" providerId="ADAL" clId="{46976C3D-6C70-4650-B2A5-C1F484B0C89A}" dt="2024-02-01T20:16:05.151" v="2366" actId="1035"/>
        <pc:sldMkLst>
          <pc:docMk/>
          <pc:sldMk cId="3918821789" sldId="304"/>
        </pc:sldMkLst>
        <pc:spChg chg="mod">
          <ac:chgData name="Coen Cosijn" userId="e3c02c0c-c4ba-4a96-8d27-99d5961f83c9" providerId="ADAL" clId="{46976C3D-6C70-4650-B2A5-C1F484B0C89A}" dt="2024-02-01T20:16:05.151" v="2366" actId="1035"/>
          <ac:spMkLst>
            <pc:docMk/>
            <pc:sldMk cId="3918821789" sldId="304"/>
            <ac:spMk id="2" creationId="{47D49262-232A-7DCE-9D48-0863630DA7B5}"/>
          </ac:spMkLst>
        </pc:spChg>
      </pc:sldChg>
      <pc:sldChg chg="modSp">
        <pc:chgData name="Coen Cosijn" userId="e3c02c0c-c4ba-4a96-8d27-99d5961f83c9" providerId="ADAL" clId="{46976C3D-6C70-4650-B2A5-C1F484B0C89A}" dt="2024-02-01T12:46:15.039" v="2120"/>
        <pc:sldMkLst>
          <pc:docMk/>
          <pc:sldMk cId="1476538178" sldId="305"/>
        </pc:sldMkLst>
        <pc:spChg chg="mod">
          <ac:chgData name="Coen Cosijn" userId="e3c02c0c-c4ba-4a96-8d27-99d5961f83c9" providerId="ADAL" clId="{46976C3D-6C70-4650-B2A5-C1F484B0C89A}" dt="2024-02-01T12:46:15.039" v="2120"/>
          <ac:spMkLst>
            <pc:docMk/>
            <pc:sldMk cId="1476538178" sldId="305"/>
            <ac:spMk id="2" creationId="{9995920D-AC5D-B693-14CA-554E69B8DCBF}"/>
          </ac:spMkLst>
        </pc:spChg>
        <pc:spChg chg="mod">
          <ac:chgData name="Coen Cosijn" userId="e3c02c0c-c4ba-4a96-8d27-99d5961f83c9" providerId="ADAL" clId="{46976C3D-6C70-4650-B2A5-C1F484B0C89A}" dt="2024-02-01T12:46:15.039" v="2120"/>
          <ac:spMkLst>
            <pc:docMk/>
            <pc:sldMk cId="1476538178" sldId="305"/>
            <ac:spMk id="3" creationId="{58934844-6F29-5BCF-456A-71C185346A8D}"/>
          </ac:spMkLst>
        </pc:spChg>
      </pc:sldChg>
      <pc:sldChg chg="modSp modAnim">
        <pc:chgData name="Coen Cosijn" userId="e3c02c0c-c4ba-4a96-8d27-99d5961f83c9" providerId="ADAL" clId="{46976C3D-6C70-4650-B2A5-C1F484B0C89A}" dt="2024-02-01T19:33:47.709" v="2132"/>
        <pc:sldMkLst>
          <pc:docMk/>
          <pc:sldMk cId="704840813" sldId="306"/>
        </pc:sldMkLst>
        <pc:spChg chg="mod">
          <ac:chgData name="Coen Cosijn" userId="e3c02c0c-c4ba-4a96-8d27-99d5961f83c9" providerId="ADAL" clId="{46976C3D-6C70-4650-B2A5-C1F484B0C89A}" dt="2024-02-01T12:46:15.039" v="2120"/>
          <ac:spMkLst>
            <pc:docMk/>
            <pc:sldMk cId="704840813" sldId="306"/>
            <ac:spMk id="2" creationId="{3805E8D1-9044-18A6-A16A-1C1D04F477B6}"/>
          </ac:spMkLst>
        </pc:spChg>
        <pc:spChg chg="mod">
          <ac:chgData name="Coen Cosijn" userId="e3c02c0c-c4ba-4a96-8d27-99d5961f83c9" providerId="ADAL" clId="{46976C3D-6C70-4650-B2A5-C1F484B0C89A}" dt="2024-02-01T12:46:15.039" v="2120"/>
          <ac:spMkLst>
            <pc:docMk/>
            <pc:sldMk cId="704840813" sldId="306"/>
            <ac:spMk id="3" creationId="{68FBD13D-663F-62A6-946C-EE8C9953B9B9}"/>
          </ac:spMkLst>
        </pc:spChg>
      </pc:sldChg>
      <pc:sldChg chg="addSp delSp modSp new mod">
        <pc:chgData name="Coen Cosijn" userId="e3c02c0c-c4ba-4a96-8d27-99d5961f83c9" providerId="ADAL" clId="{46976C3D-6C70-4650-B2A5-C1F484B0C89A}" dt="2024-02-01T19:47:43.289" v="2147" actId="14100"/>
        <pc:sldMkLst>
          <pc:docMk/>
          <pc:sldMk cId="1459244754" sldId="307"/>
        </pc:sldMkLst>
        <pc:spChg chg="mod">
          <ac:chgData name="Coen Cosijn" userId="e3c02c0c-c4ba-4a96-8d27-99d5961f83c9" providerId="ADAL" clId="{46976C3D-6C70-4650-B2A5-C1F484B0C89A}" dt="2024-02-01T12:46:15.039" v="2120"/>
          <ac:spMkLst>
            <pc:docMk/>
            <pc:sldMk cId="1459244754" sldId="307"/>
            <ac:spMk id="2" creationId="{787F6333-80EB-1449-FAB5-210E2A5F0C35}"/>
          </ac:spMkLst>
        </pc:spChg>
        <pc:spChg chg="mod">
          <ac:chgData name="Coen Cosijn" userId="e3c02c0c-c4ba-4a96-8d27-99d5961f83c9" providerId="ADAL" clId="{46976C3D-6C70-4650-B2A5-C1F484B0C89A}" dt="2024-02-01T12:46:15.039" v="2120"/>
          <ac:spMkLst>
            <pc:docMk/>
            <pc:sldMk cId="1459244754" sldId="307"/>
            <ac:spMk id="3" creationId="{D02581CC-884D-B3D0-6A12-2841069F722A}"/>
          </ac:spMkLst>
        </pc:spChg>
        <pc:picChg chg="add mod">
          <ac:chgData name="Coen Cosijn" userId="e3c02c0c-c4ba-4a96-8d27-99d5961f83c9" providerId="ADAL" clId="{46976C3D-6C70-4650-B2A5-C1F484B0C89A}" dt="2024-02-01T19:47:43.289" v="2147" actId="14100"/>
          <ac:picMkLst>
            <pc:docMk/>
            <pc:sldMk cId="1459244754" sldId="307"/>
            <ac:picMk id="1026" creationId="{A36F0006-A59E-8B92-59D4-57EEB1829112}"/>
          </ac:picMkLst>
        </pc:picChg>
        <pc:picChg chg="add del mod">
          <ac:chgData name="Coen Cosijn" userId="e3c02c0c-c4ba-4a96-8d27-99d5961f83c9" providerId="ADAL" clId="{46976C3D-6C70-4650-B2A5-C1F484B0C89A}" dt="2024-02-01T19:47:32.406" v="2143" actId="478"/>
          <ac:picMkLst>
            <pc:docMk/>
            <pc:sldMk cId="1459244754" sldId="307"/>
            <ac:picMk id="3074" creationId="{80316115-B47C-FC81-36A4-FD68ADE74D9C}"/>
          </ac:picMkLst>
        </pc:picChg>
      </pc:sldChg>
      <pc:sldChg chg="modSp">
        <pc:chgData name="Coen Cosijn" userId="e3c02c0c-c4ba-4a96-8d27-99d5961f83c9" providerId="ADAL" clId="{46976C3D-6C70-4650-B2A5-C1F484B0C89A}" dt="2024-02-01T12:46:15.039" v="2120"/>
        <pc:sldMkLst>
          <pc:docMk/>
          <pc:sldMk cId="382066941" sldId="308"/>
        </pc:sldMkLst>
        <pc:spChg chg="mod">
          <ac:chgData name="Coen Cosijn" userId="e3c02c0c-c4ba-4a96-8d27-99d5961f83c9" providerId="ADAL" clId="{46976C3D-6C70-4650-B2A5-C1F484B0C89A}" dt="2024-02-01T12:46:15.039" v="2120"/>
          <ac:spMkLst>
            <pc:docMk/>
            <pc:sldMk cId="382066941" sldId="308"/>
            <ac:spMk id="2" creationId="{F1DEA9A3-74FC-C182-3F41-FEF3B791A75E}"/>
          </ac:spMkLst>
        </pc:spChg>
        <pc:spChg chg="mod">
          <ac:chgData name="Coen Cosijn" userId="e3c02c0c-c4ba-4a96-8d27-99d5961f83c9" providerId="ADAL" clId="{46976C3D-6C70-4650-B2A5-C1F484B0C89A}" dt="2024-02-01T12:46:15.039" v="2120"/>
          <ac:spMkLst>
            <pc:docMk/>
            <pc:sldMk cId="382066941" sldId="308"/>
            <ac:spMk id="3" creationId="{B4417A30-18ED-963F-BFA4-CFEAED1A20C9}"/>
          </ac:spMkLst>
        </pc:spChg>
      </pc:sldChg>
      <pc:sldChg chg="addSp delSp modSp new mod">
        <pc:chgData name="Coen Cosijn" userId="e3c02c0c-c4ba-4a96-8d27-99d5961f83c9" providerId="ADAL" clId="{46976C3D-6C70-4650-B2A5-C1F484B0C89A}" dt="2024-02-02T08:34:53.603" v="2442" actId="1076"/>
        <pc:sldMkLst>
          <pc:docMk/>
          <pc:sldMk cId="1217714687" sldId="310"/>
        </pc:sldMkLst>
        <pc:spChg chg="del">
          <ac:chgData name="Coen Cosijn" userId="e3c02c0c-c4ba-4a96-8d27-99d5961f83c9" providerId="ADAL" clId="{46976C3D-6C70-4650-B2A5-C1F484B0C89A}" dt="2024-02-02T08:34:00.397" v="2419"/>
          <ac:spMkLst>
            <pc:docMk/>
            <pc:sldMk cId="1217714687" sldId="310"/>
            <ac:spMk id="3" creationId="{6F7F3E52-F44C-FAF9-2AF4-75B745078139}"/>
          </ac:spMkLst>
        </pc:spChg>
        <pc:picChg chg="add mod">
          <ac:chgData name="Coen Cosijn" userId="e3c02c0c-c4ba-4a96-8d27-99d5961f83c9" providerId="ADAL" clId="{46976C3D-6C70-4650-B2A5-C1F484B0C89A}" dt="2024-02-02T08:34:02.895" v="2422" actId="1076"/>
          <ac:picMkLst>
            <pc:docMk/>
            <pc:sldMk cId="1217714687" sldId="310"/>
            <ac:picMk id="5" creationId="{01FCCC3C-5ADA-1ABE-1808-6EAE4A6EC4AC}"/>
          </ac:picMkLst>
        </pc:picChg>
        <pc:picChg chg="add mod">
          <ac:chgData name="Coen Cosijn" userId="e3c02c0c-c4ba-4a96-8d27-99d5961f83c9" providerId="ADAL" clId="{46976C3D-6C70-4650-B2A5-C1F484B0C89A}" dt="2024-02-02T08:34:12.174" v="2426" actId="1076"/>
          <ac:picMkLst>
            <pc:docMk/>
            <pc:sldMk cId="1217714687" sldId="310"/>
            <ac:picMk id="7" creationId="{ACE832BA-DC40-C101-AA9B-22D1920E58E9}"/>
          </ac:picMkLst>
        </pc:picChg>
        <pc:picChg chg="add mod">
          <ac:chgData name="Coen Cosijn" userId="e3c02c0c-c4ba-4a96-8d27-99d5961f83c9" providerId="ADAL" clId="{46976C3D-6C70-4650-B2A5-C1F484B0C89A}" dt="2024-02-02T08:34:21.496" v="2430" actId="1076"/>
          <ac:picMkLst>
            <pc:docMk/>
            <pc:sldMk cId="1217714687" sldId="310"/>
            <ac:picMk id="9" creationId="{AA47556C-961D-6313-4832-7F5C8679EA21}"/>
          </ac:picMkLst>
        </pc:picChg>
        <pc:picChg chg="add mod">
          <ac:chgData name="Coen Cosijn" userId="e3c02c0c-c4ba-4a96-8d27-99d5961f83c9" providerId="ADAL" clId="{46976C3D-6C70-4650-B2A5-C1F484B0C89A}" dt="2024-02-02T08:34:31.684" v="2434" actId="1076"/>
          <ac:picMkLst>
            <pc:docMk/>
            <pc:sldMk cId="1217714687" sldId="310"/>
            <ac:picMk id="11" creationId="{3EEBA602-8EF6-EB85-7009-692494C374C1}"/>
          </ac:picMkLst>
        </pc:picChg>
        <pc:picChg chg="add mod">
          <ac:chgData name="Coen Cosijn" userId="e3c02c0c-c4ba-4a96-8d27-99d5961f83c9" providerId="ADAL" clId="{46976C3D-6C70-4650-B2A5-C1F484B0C89A}" dt="2024-02-02T08:34:42.785" v="2438" actId="1076"/>
          <ac:picMkLst>
            <pc:docMk/>
            <pc:sldMk cId="1217714687" sldId="310"/>
            <ac:picMk id="13" creationId="{D4140A16-7B7F-BAB3-624B-2C228E835AA1}"/>
          </ac:picMkLst>
        </pc:picChg>
        <pc:picChg chg="add mod">
          <ac:chgData name="Coen Cosijn" userId="e3c02c0c-c4ba-4a96-8d27-99d5961f83c9" providerId="ADAL" clId="{46976C3D-6C70-4650-B2A5-C1F484B0C89A}" dt="2024-02-02T08:34:53.603" v="2442" actId="1076"/>
          <ac:picMkLst>
            <pc:docMk/>
            <pc:sldMk cId="1217714687" sldId="310"/>
            <ac:picMk id="15" creationId="{03941835-3D30-6794-C22B-48CF9A5D9F35}"/>
          </ac:picMkLst>
        </pc:picChg>
      </pc:sldChg>
    </pc:docChg>
  </pc:docChgLst>
  <pc:docChgLst>
    <pc:chgData name="Tohma Kobayashi" userId="08f5d073-53cf-4df0-9256-54d01e3b684b" providerId="ADAL" clId="{F688A089-1AE7-4D8D-9D3C-D81AFFAE08E0}"/>
    <pc:docChg chg="undo custSel addSld delSld modSld sldOrd">
      <pc:chgData name="Tohma Kobayashi" userId="08f5d073-53cf-4df0-9256-54d01e3b684b" providerId="ADAL" clId="{F688A089-1AE7-4D8D-9D3C-D81AFFAE08E0}" dt="2024-02-02T08:38:41.947" v="3228" actId="20577"/>
      <pc:docMkLst>
        <pc:docMk/>
      </pc:docMkLst>
      <pc:sldChg chg="modSp mod">
        <pc:chgData name="Tohma Kobayashi" userId="08f5d073-53cf-4df0-9256-54d01e3b684b" providerId="ADAL" clId="{F688A089-1AE7-4D8D-9D3C-D81AFFAE08E0}" dt="2024-02-01T10:35:17.067" v="2405" actId="12"/>
        <pc:sldMkLst>
          <pc:docMk/>
          <pc:sldMk cId="1497541177" sldId="257"/>
        </pc:sldMkLst>
        <pc:spChg chg="mod">
          <ac:chgData name="Tohma Kobayashi" userId="08f5d073-53cf-4df0-9256-54d01e3b684b" providerId="ADAL" clId="{F688A089-1AE7-4D8D-9D3C-D81AFFAE08E0}" dt="2024-02-01T10:35:17.067" v="2405" actId="12"/>
          <ac:spMkLst>
            <pc:docMk/>
            <pc:sldMk cId="1497541177" sldId="257"/>
            <ac:spMk id="3" creationId="{BC2E9078-C66D-BF87-4EA3-155386B89B7A}"/>
          </ac:spMkLst>
        </pc:spChg>
      </pc:sldChg>
      <pc:sldChg chg="modSp mod">
        <pc:chgData name="Tohma Kobayashi" userId="08f5d073-53cf-4df0-9256-54d01e3b684b" providerId="ADAL" clId="{F688A089-1AE7-4D8D-9D3C-D81AFFAE08E0}" dt="2024-02-01T20:12:28.156" v="2843" actId="20577"/>
        <pc:sldMkLst>
          <pc:docMk/>
          <pc:sldMk cId="2999898641" sldId="258"/>
        </pc:sldMkLst>
        <pc:spChg chg="mod">
          <ac:chgData name="Tohma Kobayashi" userId="08f5d073-53cf-4df0-9256-54d01e3b684b" providerId="ADAL" clId="{F688A089-1AE7-4D8D-9D3C-D81AFFAE08E0}" dt="2024-02-01T20:12:28.156" v="2843" actId="20577"/>
          <ac:spMkLst>
            <pc:docMk/>
            <pc:sldMk cId="2999898641" sldId="258"/>
            <ac:spMk id="3" creationId="{90022CDB-44D5-C485-7FFF-15897B3EAAD6}"/>
          </ac:spMkLst>
        </pc:spChg>
      </pc:sldChg>
      <pc:sldChg chg="modSp mod">
        <pc:chgData name="Tohma Kobayashi" userId="08f5d073-53cf-4df0-9256-54d01e3b684b" providerId="ADAL" clId="{F688A089-1AE7-4D8D-9D3C-D81AFFAE08E0}" dt="2024-02-01T10:34:45.714" v="2403" actId="12"/>
        <pc:sldMkLst>
          <pc:docMk/>
          <pc:sldMk cId="1552875561" sldId="259"/>
        </pc:sldMkLst>
        <pc:spChg chg="mod">
          <ac:chgData name="Tohma Kobayashi" userId="08f5d073-53cf-4df0-9256-54d01e3b684b" providerId="ADAL" clId="{F688A089-1AE7-4D8D-9D3C-D81AFFAE08E0}" dt="2024-02-01T10:34:45.714" v="2403" actId="12"/>
          <ac:spMkLst>
            <pc:docMk/>
            <pc:sldMk cId="1552875561" sldId="259"/>
            <ac:spMk id="3" creationId="{A33C2867-2A0E-792B-7D59-BC2FDC74BD9B}"/>
          </ac:spMkLst>
        </pc:spChg>
      </pc:sldChg>
      <pc:sldChg chg="modSp mod">
        <pc:chgData name="Tohma Kobayashi" userId="08f5d073-53cf-4df0-9256-54d01e3b684b" providerId="ADAL" clId="{F688A089-1AE7-4D8D-9D3C-D81AFFAE08E0}" dt="2024-02-01T10:35:59.224" v="2408" actId="12"/>
        <pc:sldMkLst>
          <pc:docMk/>
          <pc:sldMk cId="305714695" sldId="260"/>
        </pc:sldMkLst>
        <pc:spChg chg="mod">
          <ac:chgData name="Tohma Kobayashi" userId="08f5d073-53cf-4df0-9256-54d01e3b684b" providerId="ADAL" clId="{F688A089-1AE7-4D8D-9D3C-D81AFFAE08E0}" dt="2024-02-01T10:35:59.224" v="2408" actId="12"/>
          <ac:spMkLst>
            <pc:docMk/>
            <pc:sldMk cId="305714695" sldId="260"/>
            <ac:spMk id="3" creationId="{8EE9A773-EC7C-1DB3-05D3-720955282677}"/>
          </ac:spMkLst>
        </pc:spChg>
      </pc:sldChg>
      <pc:sldChg chg="modSp del mod">
        <pc:chgData name="Tohma Kobayashi" userId="08f5d073-53cf-4df0-9256-54d01e3b684b" providerId="ADAL" clId="{F688A089-1AE7-4D8D-9D3C-D81AFFAE08E0}" dt="2024-02-01T20:11:24.552" v="2819" actId="47"/>
        <pc:sldMkLst>
          <pc:docMk/>
          <pc:sldMk cId="2645497891" sldId="261"/>
        </pc:sldMkLst>
        <pc:graphicFrameChg chg="modGraphic">
          <ac:chgData name="Tohma Kobayashi" userId="08f5d073-53cf-4df0-9256-54d01e3b684b" providerId="ADAL" clId="{F688A089-1AE7-4D8D-9D3C-D81AFFAE08E0}" dt="2024-02-01T10:29:45.062" v="2367" actId="12385"/>
          <ac:graphicFrameMkLst>
            <pc:docMk/>
            <pc:sldMk cId="2645497891" sldId="261"/>
            <ac:graphicFrameMk id="8" creationId="{06A5237A-01A9-40C0-08A5-2292CAE7A02F}"/>
          </ac:graphicFrameMkLst>
        </pc:graphicFrameChg>
      </pc:sldChg>
      <pc:sldChg chg="delSp modSp del mod">
        <pc:chgData name="Tohma Kobayashi" userId="08f5d073-53cf-4df0-9256-54d01e3b684b" providerId="ADAL" clId="{F688A089-1AE7-4D8D-9D3C-D81AFFAE08E0}" dt="2024-02-01T20:11:24.552" v="2819" actId="47"/>
        <pc:sldMkLst>
          <pc:docMk/>
          <pc:sldMk cId="2696506370" sldId="262"/>
        </pc:sldMkLst>
        <pc:graphicFrameChg chg="modGraphic">
          <ac:chgData name="Tohma Kobayashi" userId="08f5d073-53cf-4df0-9256-54d01e3b684b" providerId="ADAL" clId="{F688A089-1AE7-4D8D-9D3C-D81AFFAE08E0}" dt="2024-02-01T10:29:53.154" v="2368" actId="12385"/>
          <ac:graphicFrameMkLst>
            <pc:docMk/>
            <pc:sldMk cId="2696506370" sldId="262"/>
            <ac:graphicFrameMk id="8" creationId="{B0C431F2-D8D6-5812-607A-535994D85CBF}"/>
          </ac:graphicFrameMkLst>
        </pc:graphicFrameChg>
        <pc:picChg chg="mod">
          <ac:chgData name="Tohma Kobayashi" userId="08f5d073-53cf-4df0-9256-54d01e3b684b" providerId="ADAL" clId="{F688A089-1AE7-4D8D-9D3C-D81AFFAE08E0}" dt="2024-01-27T23:09:58.382" v="38" actId="1035"/>
          <ac:picMkLst>
            <pc:docMk/>
            <pc:sldMk cId="2696506370" sldId="262"/>
            <ac:picMk id="3" creationId="{0A5FB6F8-D7D1-9358-1E43-6CE26194B106}"/>
          </ac:picMkLst>
        </pc:picChg>
        <pc:picChg chg="mod">
          <ac:chgData name="Tohma Kobayashi" userId="08f5d073-53cf-4df0-9256-54d01e3b684b" providerId="ADAL" clId="{F688A089-1AE7-4D8D-9D3C-D81AFFAE08E0}" dt="2024-01-27T23:08:26.281" v="19" actId="1038"/>
          <ac:picMkLst>
            <pc:docMk/>
            <pc:sldMk cId="2696506370" sldId="262"/>
            <ac:picMk id="6" creationId="{FA58B6B1-2297-3B83-0295-3F777EB7F29A}"/>
          </ac:picMkLst>
        </pc:picChg>
        <pc:picChg chg="del">
          <ac:chgData name="Tohma Kobayashi" userId="08f5d073-53cf-4df0-9256-54d01e3b684b" providerId="ADAL" clId="{F688A089-1AE7-4D8D-9D3C-D81AFFAE08E0}" dt="2024-01-27T23:07:54.967" v="0" actId="478"/>
          <ac:picMkLst>
            <pc:docMk/>
            <pc:sldMk cId="2696506370" sldId="262"/>
            <ac:picMk id="9" creationId="{2C29BA9C-35A2-4CEA-CB8D-B00F2DE46A79}"/>
          </ac:picMkLst>
        </pc:picChg>
      </pc:sldChg>
      <pc:sldChg chg="addSp delSp modSp del mod">
        <pc:chgData name="Tohma Kobayashi" userId="08f5d073-53cf-4df0-9256-54d01e3b684b" providerId="ADAL" clId="{F688A089-1AE7-4D8D-9D3C-D81AFFAE08E0}" dt="2024-02-01T20:11:24.552" v="2819" actId="47"/>
        <pc:sldMkLst>
          <pc:docMk/>
          <pc:sldMk cId="1751259283" sldId="263"/>
        </pc:sldMkLst>
        <pc:spChg chg="add del mod">
          <ac:chgData name="Tohma Kobayashi" userId="08f5d073-53cf-4df0-9256-54d01e3b684b" providerId="ADAL" clId="{F688A089-1AE7-4D8D-9D3C-D81AFFAE08E0}" dt="2024-01-27T23:10:06.265" v="42" actId="478"/>
          <ac:spMkLst>
            <pc:docMk/>
            <pc:sldMk cId="1751259283" sldId="263"/>
            <ac:spMk id="9" creationId="{950261CD-6E75-3E70-BEF7-5AA49C0FD47C}"/>
          </ac:spMkLst>
        </pc:spChg>
        <pc:graphicFrameChg chg="modGraphic">
          <ac:chgData name="Tohma Kobayashi" userId="08f5d073-53cf-4df0-9256-54d01e3b684b" providerId="ADAL" clId="{F688A089-1AE7-4D8D-9D3C-D81AFFAE08E0}" dt="2024-02-01T10:29:57.617" v="2369" actId="12385"/>
          <ac:graphicFrameMkLst>
            <pc:docMk/>
            <pc:sldMk cId="1751259283" sldId="263"/>
            <ac:graphicFrameMk id="8" creationId="{680BD59A-8DFE-CC4B-BC4B-B4088FF68C64}"/>
          </ac:graphicFrameMkLst>
        </pc:graphicFrameChg>
        <pc:picChg chg="del">
          <ac:chgData name="Tohma Kobayashi" userId="08f5d073-53cf-4df0-9256-54d01e3b684b" providerId="ADAL" clId="{F688A089-1AE7-4D8D-9D3C-D81AFFAE08E0}" dt="2024-01-27T23:09:49.912" v="36" actId="478"/>
          <ac:picMkLst>
            <pc:docMk/>
            <pc:sldMk cId="1751259283" sldId="263"/>
            <ac:picMk id="4" creationId="{1D5C6986-0F84-C630-8C4E-3A96278896A9}"/>
          </ac:picMkLst>
        </pc:picChg>
        <pc:picChg chg="add mod">
          <ac:chgData name="Tohma Kobayashi" userId="08f5d073-53cf-4df0-9256-54d01e3b684b" providerId="ADAL" clId="{F688A089-1AE7-4D8D-9D3C-D81AFFAE08E0}" dt="2024-01-27T23:10:19.683" v="48" actId="1036"/>
          <ac:picMkLst>
            <pc:docMk/>
            <pc:sldMk cId="1751259283" sldId="263"/>
            <ac:picMk id="5" creationId="{FE429540-ACA0-3BFA-4958-87BB11825761}"/>
          </ac:picMkLst>
        </pc:picChg>
        <pc:picChg chg="mod">
          <ac:chgData name="Tohma Kobayashi" userId="08f5d073-53cf-4df0-9256-54d01e3b684b" providerId="ADAL" clId="{F688A089-1AE7-4D8D-9D3C-D81AFFAE08E0}" dt="2024-01-27T23:12:36.722" v="158" actId="1038"/>
          <ac:picMkLst>
            <pc:docMk/>
            <pc:sldMk cId="1751259283" sldId="263"/>
            <ac:picMk id="6" creationId="{5D6D9191-842C-B568-218E-7A7BEC4C140A}"/>
          </ac:picMkLst>
        </pc:picChg>
      </pc:sldChg>
      <pc:sldChg chg="addSp delSp modSp del mod">
        <pc:chgData name="Tohma Kobayashi" userId="08f5d073-53cf-4df0-9256-54d01e3b684b" providerId="ADAL" clId="{F688A089-1AE7-4D8D-9D3C-D81AFFAE08E0}" dt="2024-01-27T23:18:07.158" v="345" actId="47"/>
        <pc:sldMkLst>
          <pc:docMk/>
          <pc:sldMk cId="2354925963" sldId="264"/>
        </pc:sldMkLst>
        <pc:spChg chg="add del mod">
          <ac:chgData name="Tohma Kobayashi" userId="08f5d073-53cf-4df0-9256-54d01e3b684b" providerId="ADAL" clId="{F688A089-1AE7-4D8D-9D3C-D81AFFAE08E0}" dt="2024-01-27T23:14:44.652" v="242" actId="478"/>
          <ac:spMkLst>
            <pc:docMk/>
            <pc:sldMk cId="2354925963" sldId="264"/>
            <ac:spMk id="9" creationId="{044191BF-F0DC-46B2-2FF7-B88F05BAE264}"/>
          </ac:spMkLst>
        </pc:spChg>
        <pc:graphicFrameChg chg="modGraphic">
          <ac:chgData name="Tohma Kobayashi" userId="08f5d073-53cf-4df0-9256-54d01e3b684b" providerId="ADAL" clId="{F688A089-1AE7-4D8D-9D3C-D81AFFAE08E0}" dt="2024-01-27T23:16:23.555" v="324" actId="20577"/>
          <ac:graphicFrameMkLst>
            <pc:docMk/>
            <pc:sldMk cId="2354925963" sldId="264"/>
            <ac:graphicFrameMk id="8" creationId="{C3B08BEA-361F-32A0-87D8-684464332CB1}"/>
          </ac:graphicFrameMkLst>
        </pc:graphicFrameChg>
        <pc:picChg chg="del">
          <ac:chgData name="Tohma Kobayashi" userId="08f5d073-53cf-4df0-9256-54d01e3b684b" providerId="ADAL" clId="{F688A089-1AE7-4D8D-9D3C-D81AFFAE08E0}" dt="2024-01-27T23:14:41.738" v="240" actId="478"/>
          <ac:picMkLst>
            <pc:docMk/>
            <pc:sldMk cId="2354925963" sldId="264"/>
            <ac:picMk id="4" creationId="{1B17E9FC-E4D7-3862-4A26-D9906DB812D4}"/>
          </ac:picMkLst>
        </pc:picChg>
        <pc:picChg chg="add mod">
          <ac:chgData name="Tohma Kobayashi" userId="08f5d073-53cf-4df0-9256-54d01e3b684b" providerId="ADAL" clId="{F688A089-1AE7-4D8D-9D3C-D81AFFAE08E0}" dt="2024-01-27T23:17:31.755" v="327" actId="14100"/>
          <ac:picMkLst>
            <pc:docMk/>
            <pc:sldMk cId="2354925963" sldId="264"/>
            <ac:picMk id="5" creationId="{864F6FED-A226-E0E2-D0D7-A421BD50EC00}"/>
          </ac:picMkLst>
        </pc:picChg>
        <pc:picChg chg="mod">
          <ac:chgData name="Tohma Kobayashi" userId="08f5d073-53cf-4df0-9256-54d01e3b684b" providerId="ADAL" clId="{F688A089-1AE7-4D8D-9D3C-D81AFFAE08E0}" dt="2024-01-27T23:17:16.269" v="326" actId="14100"/>
          <ac:picMkLst>
            <pc:docMk/>
            <pc:sldMk cId="2354925963" sldId="264"/>
            <ac:picMk id="6" creationId="{EC81341C-DF7E-C356-170D-A8E3CEACFB13}"/>
          </ac:picMkLst>
        </pc:picChg>
      </pc:sldChg>
      <pc:sldChg chg="addSp delSp modSp mod">
        <pc:chgData name="Tohma Kobayashi" userId="08f5d073-53cf-4df0-9256-54d01e3b684b" providerId="ADAL" clId="{F688A089-1AE7-4D8D-9D3C-D81AFFAE08E0}" dt="2024-02-01T20:25:42.495" v="3054" actId="207"/>
        <pc:sldMkLst>
          <pc:docMk/>
          <pc:sldMk cId="2754352457" sldId="265"/>
        </pc:sldMkLst>
        <pc:spChg chg="del">
          <ac:chgData name="Tohma Kobayashi" userId="08f5d073-53cf-4df0-9256-54d01e3b684b" providerId="ADAL" clId="{F688A089-1AE7-4D8D-9D3C-D81AFFAE08E0}" dt="2024-01-28T13:54:22.108" v="467" actId="478"/>
          <ac:spMkLst>
            <pc:docMk/>
            <pc:sldMk cId="2754352457" sldId="265"/>
            <ac:spMk id="5" creationId="{8F56DE2C-DE33-5BD6-BDD6-7D19709DA92B}"/>
          </ac:spMkLst>
        </pc:spChg>
        <pc:graphicFrameChg chg="add mod">
          <ac:chgData name="Tohma Kobayashi" userId="08f5d073-53cf-4df0-9256-54d01e3b684b" providerId="ADAL" clId="{F688A089-1AE7-4D8D-9D3C-D81AFFAE08E0}" dt="2024-01-28T13:57:32.968" v="468"/>
          <ac:graphicFrameMkLst>
            <pc:docMk/>
            <pc:sldMk cId="2754352457" sldId="265"/>
            <ac:graphicFrameMk id="3" creationId="{37EBC7F6-6E46-D215-DB0A-2E97884FA42F}"/>
          </ac:graphicFrameMkLst>
        </pc:graphicFrameChg>
        <pc:graphicFrameChg chg="add mod modGraphic">
          <ac:chgData name="Tohma Kobayashi" userId="08f5d073-53cf-4df0-9256-54d01e3b684b" providerId="ADAL" clId="{F688A089-1AE7-4D8D-9D3C-D81AFFAE08E0}" dt="2024-02-01T20:25:42.495" v="3054" actId="207"/>
          <ac:graphicFrameMkLst>
            <pc:docMk/>
            <pc:sldMk cId="2754352457" sldId="265"/>
            <ac:graphicFrameMk id="4" creationId="{E593BD37-D052-8A38-7B8D-E23713239509}"/>
          </ac:graphicFrameMkLst>
        </pc:graphicFrameChg>
        <pc:picChg chg="add mod">
          <ac:chgData name="Tohma Kobayashi" userId="08f5d073-53cf-4df0-9256-54d01e3b684b" providerId="ADAL" clId="{F688A089-1AE7-4D8D-9D3C-D81AFFAE08E0}" dt="2024-01-28T14:11:32.893" v="886" actId="1076"/>
          <ac:picMkLst>
            <pc:docMk/>
            <pc:sldMk cId="2754352457" sldId="265"/>
            <ac:picMk id="6" creationId="{DB58C4AC-2355-086F-2757-EB01B2EFF296}"/>
          </ac:picMkLst>
        </pc:picChg>
        <pc:picChg chg="add mod">
          <ac:chgData name="Tohma Kobayashi" userId="08f5d073-53cf-4df0-9256-54d01e3b684b" providerId="ADAL" clId="{F688A089-1AE7-4D8D-9D3C-D81AFFAE08E0}" dt="2024-01-28T14:11:32.893" v="886" actId="1076"/>
          <ac:picMkLst>
            <pc:docMk/>
            <pc:sldMk cId="2754352457" sldId="265"/>
            <ac:picMk id="7" creationId="{94299470-B583-A723-3088-CED677764CA7}"/>
          </ac:picMkLst>
        </pc:picChg>
        <pc:picChg chg="add mod">
          <ac:chgData name="Tohma Kobayashi" userId="08f5d073-53cf-4df0-9256-54d01e3b684b" providerId="ADAL" clId="{F688A089-1AE7-4D8D-9D3C-D81AFFAE08E0}" dt="2024-01-28T14:11:32.893" v="886" actId="1076"/>
          <ac:picMkLst>
            <pc:docMk/>
            <pc:sldMk cId="2754352457" sldId="265"/>
            <ac:picMk id="8" creationId="{F151BF09-531B-F7C8-28AA-15B0D8F0A722}"/>
          </ac:picMkLst>
        </pc:picChg>
        <pc:picChg chg="add mod">
          <ac:chgData name="Tohma Kobayashi" userId="08f5d073-53cf-4df0-9256-54d01e3b684b" providerId="ADAL" clId="{F688A089-1AE7-4D8D-9D3C-D81AFFAE08E0}" dt="2024-01-28T14:11:32.893" v="886" actId="1076"/>
          <ac:picMkLst>
            <pc:docMk/>
            <pc:sldMk cId="2754352457" sldId="265"/>
            <ac:picMk id="9" creationId="{86BD1952-E181-3611-1279-2EDE462A792D}"/>
          </ac:picMkLst>
        </pc:picChg>
      </pc:sldChg>
      <pc:sldChg chg="addSp delSp modSp add del mod">
        <pc:chgData name="Tohma Kobayashi" userId="08f5d073-53cf-4df0-9256-54d01e3b684b" providerId="ADAL" clId="{F688A089-1AE7-4D8D-9D3C-D81AFFAE08E0}" dt="2024-02-01T20:11:24.552" v="2819" actId="47"/>
        <pc:sldMkLst>
          <pc:docMk/>
          <pc:sldMk cId="3249554940" sldId="266"/>
        </pc:sldMkLst>
        <pc:spChg chg="mod">
          <ac:chgData name="Tohma Kobayashi" userId="08f5d073-53cf-4df0-9256-54d01e3b684b" providerId="ADAL" clId="{F688A089-1AE7-4D8D-9D3C-D81AFFAE08E0}" dt="2024-01-27T23:17:42.896" v="330" actId="20577"/>
          <ac:spMkLst>
            <pc:docMk/>
            <pc:sldMk cId="3249554940" sldId="266"/>
            <ac:spMk id="2" creationId="{05FA62BF-B769-33EC-DDD1-9D99187535D0}"/>
          </ac:spMkLst>
        </pc:spChg>
        <pc:graphicFrameChg chg="modGraphic">
          <ac:chgData name="Tohma Kobayashi" userId="08f5d073-53cf-4df0-9256-54d01e3b684b" providerId="ADAL" clId="{F688A089-1AE7-4D8D-9D3C-D81AFFAE08E0}" dt="2024-02-01T10:30:03.007" v="2370" actId="12385"/>
          <ac:graphicFrameMkLst>
            <pc:docMk/>
            <pc:sldMk cId="3249554940" sldId="266"/>
            <ac:graphicFrameMk id="8" creationId="{680BD59A-8DFE-CC4B-BC4B-B4088FF68C64}"/>
          </ac:graphicFrameMkLst>
        </pc:graphicFrameChg>
        <pc:picChg chg="add del mod">
          <ac:chgData name="Tohma Kobayashi" userId="08f5d073-53cf-4df0-9256-54d01e3b684b" providerId="ADAL" clId="{F688A089-1AE7-4D8D-9D3C-D81AFFAE08E0}" dt="2024-01-27T23:18:23.492" v="348" actId="478"/>
          <ac:picMkLst>
            <pc:docMk/>
            <pc:sldMk cId="3249554940" sldId="266"/>
            <ac:picMk id="4" creationId="{D5539352-10BB-3F73-2FDA-E7813D8F0318}"/>
          </ac:picMkLst>
        </pc:picChg>
        <pc:picChg chg="del">
          <ac:chgData name="Tohma Kobayashi" userId="08f5d073-53cf-4df0-9256-54d01e3b684b" providerId="ADAL" clId="{F688A089-1AE7-4D8D-9D3C-D81AFFAE08E0}" dt="2024-01-28T13:51:52.686" v="378" actId="478"/>
          <ac:picMkLst>
            <pc:docMk/>
            <pc:sldMk cId="3249554940" sldId="266"/>
            <ac:picMk id="5" creationId="{FE429540-ACA0-3BFA-4958-87BB11825761}"/>
          </ac:picMkLst>
        </pc:picChg>
        <pc:picChg chg="mod">
          <ac:chgData name="Tohma Kobayashi" userId="08f5d073-53cf-4df0-9256-54d01e3b684b" providerId="ADAL" clId="{F688A089-1AE7-4D8D-9D3C-D81AFFAE08E0}" dt="2024-01-28T13:53:56.423" v="466" actId="1036"/>
          <ac:picMkLst>
            <pc:docMk/>
            <pc:sldMk cId="3249554940" sldId="266"/>
            <ac:picMk id="6" creationId="{5D6D9191-842C-B568-218E-7A7BEC4C140A}"/>
          </ac:picMkLst>
        </pc:picChg>
        <pc:picChg chg="add mod ord">
          <ac:chgData name="Tohma Kobayashi" userId="08f5d073-53cf-4df0-9256-54d01e3b684b" providerId="ADAL" clId="{F688A089-1AE7-4D8D-9D3C-D81AFFAE08E0}" dt="2024-01-28T13:52:04.750" v="387" actId="1037"/>
          <ac:picMkLst>
            <pc:docMk/>
            <pc:sldMk cId="3249554940" sldId="266"/>
            <ac:picMk id="9" creationId="{7DCC788D-CC26-53E3-B24C-84F051FA8235}"/>
          </ac:picMkLst>
        </pc:picChg>
      </pc:sldChg>
      <pc:sldChg chg="modSp mod">
        <pc:chgData name="Tohma Kobayashi" userId="08f5d073-53cf-4df0-9256-54d01e3b684b" providerId="ADAL" clId="{F688A089-1AE7-4D8D-9D3C-D81AFFAE08E0}" dt="2024-02-01T10:34:20.008" v="2401" actId="12"/>
        <pc:sldMkLst>
          <pc:docMk/>
          <pc:sldMk cId="189746155" sldId="267"/>
        </pc:sldMkLst>
        <pc:spChg chg="mod">
          <ac:chgData name="Tohma Kobayashi" userId="08f5d073-53cf-4df0-9256-54d01e3b684b" providerId="ADAL" clId="{F688A089-1AE7-4D8D-9D3C-D81AFFAE08E0}" dt="2024-02-01T10:34:20.008" v="2401" actId="12"/>
          <ac:spMkLst>
            <pc:docMk/>
            <pc:sldMk cId="189746155" sldId="267"/>
            <ac:spMk id="3" creationId="{FFE12057-9B47-F430-0181-2184156F3A6A}"/>
          </ac:spMkLst>
        </pc:spChg>
      </pc:sldChg>
      <pc:sldChg chg="addSp delSp modSp new add del mod">
        <pc:chgData name="Tohma Kobayashi" userId="08f5d073-53cf-4df0-9256-54d01e3b684b" providerId="ADAL" clId="{F688A089-1AE7-4D8D-9D3C-D81AFFAE08E0}" dt="2024-01-29T23:39:32.592" v="2044" actId="47"/>
        <pc:sldMkLst>
          <pc:docMk/>
          <pc:sldMk cId="925989184" sldId="268"/>
        </pc:sldMkLst>
        <pc:spChg chg="mod">
          <ac:chgData name="Tohma Kobayashi" userId="08f5d073-53cf-4df0-9256-54d01e3b684b" providerId="ADAL" clId="{F688A089-1AE7-4D8D-9D3C-D81AFFAE08E0}" dt="2024-01-29T23:04:35.575" v="943" actId="20577"/>
          <ac:spMkLst>
            <pc:docMk/>
            <pc:sldMk cId="925989184" sldId="268"/>
            <ac:spMk id="2" creationId="{611FA27F-B6D1-7258-D2E5-2444E8C4991B}"/>
          </ac:spMkLst>
        </pc:spChg>
        <pc:spChg chg="del">
          <ac:chgData name="Tohma Kobayashi" userId="08f5d073-53cf-4df0-9256-54d01e3b684b" providerId="ADAL" clId="{F688A089-1AE7-4D8D-9D3C-D81AFFAE08E0}" dt="2024-01-29T23:04:39.395" v="944" actId="478"/>
          <ac:spMkLst>
            <pc:docMk/>
            <pc:sldMk cId="925989184" sldId="268"/>
            <ac:spMk id="3" creationId="{9DE9679C-BDE6-FF43-7145-25A7C48609F9}"/>
          </ac:spMkLst>
        </pc:spChg>
        <pc:spChg chg="add del mod">
          <ac:chgData name="Tohma Kobayashi" userId="08f5d073-53cf-4df0-9256-54d01e3b684b" providerId="ADAL" clId="{F688A089-1AE7-4D8D-9D3C-D81AFFAE08E0}" dt="2024-01-29T23:12:06.322" v="1302"/>
          <ac:spMkLst>
            <pc:docMk/>
            <pc:sldMk cId="925989184" sldId="268"/>
            <ac:spMk id="13" creationId="{3388738D-3B67-C595-14D1-32FE9956E8AA}"/>
          </ac:spMkLst>
        </pc:spChg>
        <pc:spChg chg="add mod">
          <ac:chgData name="Tohma Kobayashi" userId="08f5d073-53cf-4df0-9256-54d01e3b684b" providerId="ADAL" clId="{F688A089-1AE7-4D8D-9D3C-D81AFFAE08E0}" dt="2024-01-29T23:36:35.448" v="1993" actId="1076"/>
          <ac:spMkLst>
            <pc:docMk/>
            <pc:sldMk cId="925989184" sldId="268"/>
            <ac:spMk id="14" creationId="{37618743-F501-FEF6-4F71-5C7CB29A1CBB}"/>
          </ac:spMkLst>
        </pc:spChg>
        <pc:graphicFrameChg chg="add mod modGraphic">
          <ac:chgData name="Tohma Kobayashi" userId="08f5d073-53cf-4df0-9256-54d01e3b684b" providerId="ADAL" clId="{F688A089-1AE7-4D8D-9D3C-D81AFFAE08E0}" dt="2024-01-29T23:17:59.414" v="1549" actId="20577"/>
          <ac:graphicFrameMkLst>
            <pc:docMk/>
            <pc:sldMk cId="925989184" sldId="268"/>
            <ac:graphicFrameMk id="4" creationId="{EC7FBD90-C5BE-03B6-0874-D4AB720460F8}"/>
          </ac:graphicFrameMkLst>
        </pc:graphicFrameChg>
        <pc:picChg chg="add mod">
          <ac:chgData name="Tohma Kobayashi" userId="08f5d073-53cf-4df0-9256-54d01e3b684b" providerId="ADAL" clId="{F688A089-1AE7-4D8D-9D3C-D81AFFAE08E0}" dt="2024-01-29T23:36:19.355" v="1990" actId="1076"/>
          <ac:picMkLst>
            <pc:docMk/>
            <pc:sldMk cId="925989184" sldId="268"/>
            <ac:picMk id="6" creationId="{367A9CC9-2BF4-0E1C-B9CE-191A399973C4}"/>
          </ac:picMkLst>
        </pc:picChg>
        <pc:picChg chg="add mod">
          <ac:chgData name="Tohma Kobayashi" userId="08f5d073-53cf-4df0-9256-54d01e3b684b" providerId="ADAL" clId="{F688A089-1AE7-4D8D-9D3C-D81AFFAE08E0}" dt="2024-01-29T23:36:21.436" v="1991" actId="1076"/>
          <ac:picMkLst>
            <pc:docMk/>
            <pc:sldMk cId="925989184" sldId="268"/>
            <ac:picMk id="8" creationId="{0CB4EB0E-B314-7915-9BFD-024CF8061048}"/>
          </ac:picMkLst>
        </pc:picChg>
        <pc:picChg chg="add mod">
          <ac:chgData name="Tohma Kobayashi" userId="08f5d073-53cf-4df0-9256-54d01e3b684b" providerId="ADAL" clId="{F688A089-1AE7-4D8D-9D3C-D81AFFAE08E0}" dt="2024-01-29T23:36:18.148" v="1989" actId="1076"/>
          <ac:picMkLst>
            <pc:docMk/>
            <pc:sldMk cId="925989184" sldId="268"/>
            <ac:picMk id="10" creationId="{B869BAEC-7FEE-EBAC-4D35-234CDECB2B82}"/>
          </ac:picMkLst>
        </pc:picChg>
        <pc:picChg chg="add mod">
          <ac:chgData name="Tohma Kobayashi" userId="08f5d073-53cf-4df0-9256-54d01e3b684b" providerId="ADAL" clId="{F688A089-1AE7-4D8D-9D3C-D81AFFAE08E0}" dt="2024-01-29T23:36:25.085" v="1992" actId="1076"/>
          <ac:picMkLst>
            <pc:docMk/>
            <pc:sldMk cId="925989184" sldId="268"/>
            <ac:picMk id="12" creationId="{5CD6325B-F70A-F9C2-DAD6-F51AE3453770}"/>
          </ac:picMkLst>
        </pc:picChg>
      </pc:sldChg>
      <pc:sldChg chg="addSp delSp modSp add del mod">
        <pc:chgData name="Tohma Kobayashi" userId="08f5d073-53cf-4df0-9256-54d01e3b684b" providerId="ADAL" clId="{F688A089-1AE7-4D8D-9D3C-D81AFFAE08E0}" dt="2024-01-29T23:40:04.699" v="2071" actId="47"/>
        <pc:sldMkLst>
          <pc:docMk/>
          <pc:sldMk cId="1787023326" sldId="269"/>
        </pc:sldMkLst>
        <pc:spChg chg="mod">
          <ac:chgData name="Tohma Kobayashi" userId="08f5d073-53cf-4df0-9256-54d01e3b684b" providerId="ADAL" clId="{F688A089-1AE7-4D8D-9D3C-D81AFFAE08E0}" dt="2024-01-29T23:19:10.375" v="1710" actId="20577"/>
          <ac:spMkLst>
            <pc:docMk/>
            <pc:sldMk cId="1787023326" sldId="269"/>
            <ac:spMk id="2" creationId="{611FA27F-B6D1-7258-D2E5-2444E8C4991B}"/>
          </ac:spMkLst>
        </pc:spChg>
        <pc:spChg chg="del mod">
          <ac:chgData name="Tohma Kobayashi" userId="08f5d073-53cf-4df0-9256-54d01e3b684b" providerId="ADAL" clId="{F688A089-1AE7-4D8D-9D3C-D81AFFAE08E0}" dt="2024-01-29T23:13:37.898" v="1352" actId="478"/>
          <ac:spMkLst>
            <pc:docMk/>
            <pc:sldMk cId="1787023326" sldId="269"/>
            <ac:spMk id="14" creationId="{37618743-F501-FEF6-4F71-5C7CB29A1CBB}"/>
          </ac:spMkLst>
        </pc:spChg>
        <pc:graphicFrameChg chg="mod modGraphic">
          <ac:chgData name="Tohma Kobayashi" userId="08f5d073-53cf-4df0-9256-54d01e3b684b" providerId="ADAL" clId="{F688A089-1AE7-4D8D-9D3C-D81AFFAE08E0}" dt="2024-01-29T23:26:25.953" v="1822"/>
          <ac:graphicFrameMkLst>
            <pc:docMk/>
            <pc:sldMk cId="1787023326" sldId="269"/>
            <ac:graphicFrameMk id="4" creationId="{EC7FBD90-C5BE-03B6-0874-D4AB720460F8}"/>
          </ac:graphicFrameMkLst>
        </pc:graphicFrameChg>
        <pc:picChg chg="add del mod">
          <ac:chgData name="Tohma Kobayashi" userId="08f5d073-53cf-4df0-9256-54d01e3b684b" providerId="ADAL" clId="{F688A089-1AE7-4D8D-9D3C-D81AFFAE08E0}" dt="2024-01-29T23:36:49.895" v="1994" actId="478"/>
          <ac:picMkLst>
            <pc:docMk/>
            <pc:sldMk cId="1787023326" sldId="269"/>
            <ac:picMk id="5" creationId="{9B7685BD-3E92-CEE9-80CE-95AE22A5F2A7}"/>
          </ac:picMkLst>
        </pc:picChg>
        <pc:picChg chg="del">
          <ac:chgData name="Tohma Kobayashi" userId="08f5d073-53cf-4df0-9256-54d01e3b684b" providerId="ADAL" clId="{F688A089-1AE7-4D8D-9D3C-D81AFFAE08E0}" dt="2024-01-29T23:13:31.858" v="1347" actId="478"/>
          <ac:picMkLst>
            <pc:docMk/>
            <pc:sldMk cId="1787023326" sldId="269"/>
            <ac:picMk id="6" creationId="{367A9CC9-2BF4-0E1C-B9CE-191A399973C4}"/>
          </ac:picMkLst>
        </pc:picChg>
        <pc:picChg chg="del">
          <ac:chgData name="Tohma Kobayashi" userId="08f5d073-53cf-4df0-9256-54d01e3b684b" providerId="ADAL" clId="{F688A089-1AE7-4D8D-9D3C-D81AFFAE08E0}" dt="2024-01-29T23:13:34.288" v="1350" actId="478"/>
          <ac:picMkLst>
            <pc:docMk/>
            <pc:sldMk cId="1787023326" sldId="269"/>
            <ac:picMk id="8" creationId="{0CB4EB0E-B314-7915-9BFD-024CF8061048}"/>
          </ac:picMkLst>
        </pc:picChg>
        <pc:picChg chg="add mod ord">
          <ac:chgData name="Tohma Kobayashi" userId="08f5d073-53cf-4df0-9256-54d01e3b684b" providerId="ADAL" clId="{F688A089-1AE7-4D8D-9D3C-D81AFFAE08E0}" dt="2024-01-29T23:37:44.657" v="2019" actId="1076"/>
          <ac:picMkLst>
            <pc:docMk/>
            <pc:sldMk cId="1787023326" sldId="269"/>
            <ac:picMk id="9" creationId="{04DE2280-36B0-54CE-3286-DB89FE44FB73}"/>
          </ac:picMkLst>
        </pc:picChg>
        <pc:picChg chg="del">
          <ac:chgData name="Tohma Kobayashi" userId="08f5d073-53cf-4df0-9256-54d01e3b684b" providerId="ADAL" clId="{F688A089-1AE7-4D8D-9D3C-D81AFFAE08E0}" dt="2024-01-29T23:13:33.105" v="1348" actId="478"/>
          <ac:picMkLst>
            <pc:docMk/>
            <pc:sldMk cId="1787023326" sldId="269"/>
            <ac:picMk id="10" creationId="{B869BAEC-7FEE-EBAC-4D35-234CDECB2B82}"/>
          </ac:picMkLst>
        </pc:picChg>
        <pc:picChg chg="del">
          <ac:chgData name="Tohma Kobayashi" userId="08f5d073-53cf-4df0-9256-54d01e3b684b" providerId="ADAL" clId="{F688A089-1AE7-4D8D-9D3C-D81AFFAE08E0}" dt="2024-01-29T23:13:33.755" v="1349" actId="478"/>
          <ac:picMkLst>
            <pc:docMk/>
            <pc:sldMk cId="1787023326" sldId="269"/>
            <ac:picMk id="12" creationId="{5CD6325B-F70A-F9C2-DAD6-F51AE3453770}"/>
          </ac:picMkLst>
        </pc:picChg>
        <pc:picChg chg="add del mod">
          <ac:chgData name="Tohma Kobayashi" userId="08f5d073-53cf-4df0-9256-54d01e3b684b" providerId="ADAL" clId="{F688A089-1AE7-4D8D-9D3C-D81AFFAE08E0}" dt="2024-01-29T23:36:51.865" v="1995" actId="478"/>
          <ac:picMkLst>
            <pc:docMk/>
            <pc:sldMk cId="1787023326" sldId="269"/>
            <ac:picMk id="13" creationId="{88EDFF74-ED1F-73E8-8180-A701B1A22C92}"/>
          </ac:picMkLst>
        </pc:picChg>
        <pc:picChg chg="add mod ord">
          <ac:chgData name="Tohma Kobayashi" userId="08f5d073-53cf-4df0-9256-54d01e3b684b" providerId="ADAL" clId="{F688A089-1AE7-4D8D-9D3C-D81AFFAE08E0}" dt="2024-01-29T23:37:43.276" v="2018" actId="1076"/>
          <ac:picMkLst>
            <pc:docMk/>
            <pc:sldMk cId="1787023326" sldId="269"/>
            <ac:picMk id="16" creationId="{668FB135-7F1C-C3E9-2771-95796EE07D99}"/>
          </ac:picMkLst>
        </pc:picChg>
        <pc:picChg chg="add del mod">
          <ac:chgData name="Tohma Kobayashi" userId="08f5d073-53cf-4df0-9256-54d01e3b684b" providerId="ADAL" clId="{F688A089-1AE7-4D8D-9D3C-D81AFFAE08E0}" dt="2024-01-29T23:36:52.408" v="1996" actId="478"/>
          <ac:picMkLst>
            <pc:docMk/>
            <pc:sldMk cId="1787023326" sldId="269"/>
            <ac:picMk id="18" creationId="{A12D9FBE-D348-5061-5EB7-6563CE175407}"/>
          </ac:picMkLst>
        </pc:picChg>
        <pc:picChg chg="add mod ord">
          <ac:chgData name="Tohma Kobayashi" userId="08f5d073-53cf-4df0-9256-54d01e3b684b" providerId="ADAL" clId="{F688A089-1AE7-4D8D-9D3C-D81AFFAE08E0}" dt="2024-01-29T23:37:41.905" v="2017" actId="1076"/>
          <ac:picMkLst>
            <pc:docMk/>
            <pc:sldMk cId="1787023326" sldId="269"/>
            <ac:picMk id="20" creationId="{07D912B2-5AF2-4DD5-09FB-70DED959C399}"/>
          </ac:picMkLst>
        </pc:picChg>
        <pc:picChg chg="add del mod">
          <ac:chgData name="Tohma Kobayashi" userId="08f5d073-53cf-4df0-9256-54d01e3b684b" providerId="ADAL" clId="{F688A089-1AE7-4D8D-9D3C-D81AFFAE08E0}" dt="2024-01-29T23:36:52.990" v="1997" actId="478"/>
          <ac:picMkLst>
            <pc:docMk/>
            <pc:sldMk cId="1787023326" sldId="269"/>
            <ac:picMk id="22" creationId="{C0327D58-EB4D-96E6-846B-1B5748FD5CD7}"/>
          </ac:picMkLst>
        </pc:picChg>
        <pc:picChg chg="add mod ord">
          <ac:chgData name="Tohma Kobayashi" userId="08f5d073-53cf-4df0-9256-54d01e3b684b" providerId="ADAL" clId="{F688A089-1AE7-4D8D-9D3C-D81AFFAE08E0}" dt="2024-01-29T23:37:40.875" v="2016" actId="1076"/>
          <ac:picMkLst>
            <pc:docMk/>
            <pc:sldMk cId="1787023326" sldId="269"/>
            <ac:picMk id="24" creationId="{AAC7A1BE-0E93-E3B0-FA63-9807BB24BE84}"/>
          </ac:picMkLst>
        </pc:picChg>
      </pc:sldChg>
      <pc:sldChg chg="addSp delSp modSp add mod">
        <pc:chgData name="Tohma Kobayashi" userId="08f5d073-53cf-4df0-9256-54d01e3b684b" providerId="ADAL" clId="{F688A089-1AE7-4D8D-9D3C-D81AFFAE08E0}" dt="2024-02-01T20:26:18.058" v="3060" actId="207"/>
        <pc:sldMkLst>
          <pc:docMk/>
          <pc:sldMk cId="1605492618" sldId="270"/>
        </pc:sldMkLst>
        <pc:spChg chg="add del mod">
          <ac:chgData name="Tohma Kobayashi" userId="08f5d073-53cf-4df0-9256-54d01e3b684b" providerId="ADAL" clId="{F688A089-1AE7-4D8D-9D3C-D81AFFAE08E0}" dt="2024-01-29T23:29:50.765" v="1878" actId="478"/>
          <ac:spMkLst>
            <pc:docMk/>
            <pc:sldMk cId="1605492618" sldId="270"/>
            <ac:spMk id="5" creationId="{93C0E801-0C82-0E9B-D8F2-C8C14687AF00}"/>
          </ac:spMkLst>
        </pc:spChg>
        <pc:graphicFrameChg chg="mod modGraphic">
          <ac:chgData name="Tohma Kobayashi" userId="08f5d073-53cf-4df0-9256-54d01e3b684b" providerId="ADAL" clId="{F688A089-1AE7-4D8D-9D3C-D81AFFAE08E0}" dt="2024-02-01T20:26:18.058" v="3060" actId="207"/>
          <ac:graphicFrameMkLst>
            <pc:docMk/>
            <pc:sldMk cId="1605492618" sldId="270"/>
            <ac:graphicFrameMk id="4" creationId="{E593BD37-D052-8A38-7B8D-E23713239509}"/>
          </ac:graphicFrameMkLst>
        </pc:graphicFrameChg>
        <pc:picChg chg="del">
          <ac:chgData name="Tohma Kobayashi" userId="08f5d073-53cf-4df0-9256-54d01e3b684b" providerId="ADAL" clId="{F688A089-1AE7-4D8D-9D3C-D81AFFAE08E0}" dt="2024-01-29T23:29:46.176" v="1877" actId="478"/>
          <ac:picMkLst>
            <pc:docMk/>
            <pc:sldMk cId="1605492618" sldId="270"/>
            <ac:picMk id="6" creationId="{DB58C4AC-2355-086F-2757-EB01B2EFF296}"/>
          </ac:picMkLst>
        </pc:picChg>
        <pc:picChg chg="del">
          <ac:chgData name="Tohma Kobayashi" userId="08f5d073-53cf-4df0-9256-54d01e3b684b" providerId="ADAL" clId="{F688A089-1AE7-4D8D-9D3C-D81AFFAE08E0}" dt="2024-01-29T23:29:52.295" v="1879" actId="478"/>
          <ac:picMkLst>
            <pc:docMk/>
            <pc:sldMk cId="1605492618" sldId="270"/>
            <ac:picMk id="7" creationId="{94299470-B583-A723-3088-CED677764CA7}"/>
          </ac:picMkLst>
        </pc:picChg>
        <pc:picChg chg="del">
          <ac:chgData name="Tohma Kobayashi" userId="08f5d073-53cf-4df0-9256-54d01e3b684b" providerId="ADAL" clId="{F688A089-1AE7-4D8D-9D3C-D81AFFAE08E0}" dt="2024-01-29T23:29:53.815" v="1880" actId="478"/>
          <ac:picMkLst>
            <pc:docMk/>
            <pc:sldMk cId="1605492618" sldId="270"/>
            <ac:picMk id="8" creationId="{F151BF09-531B-F7C8-28AA-15B0D8F0A722}"/>
          </ac:picMkLst>
        </pc:picChg>
        <pc:picChg chg="del">
          <ac:chgData name="Tohma Kobayashi" userId="08f5d073-53cf-4df0-9256-54d01e3b684b" providerId="ADAL" clId="{F688A089-1AE7-4D8D-9D3C-D81AFFAE08E0}" dt="2024-01-29T23:29:55.337" v="1881" actId="478"/>
          <ac:picMkLst>
            <pc:docMk/>
            <pc:sldMk cId="1605492618" sldId="270"/>
            <ac:picMk id="9" creationId="{86BD1952-E181-3611-1279-2EDE462A792D}"/>
          </ac:picMkLst>
        </pc:picChg>
        <pc:picChg chg="add mod">
          <ac:chgData name="Tohma Kobayashi" userId="08f5d073-53cf-4df0-9256-54d01e3b684b" providerId="ADAL" clId="{F688A089-1AE7-4D8D-9D3C-D81AFFAE08E0}" dt="2024-01-29T23:33:27.828" v="1938" actId="1076"/>
          <ac:picMkLst>
            <pc:docMk/>
            <pc:sldMk cId="1605492618" sldId="270"/>
            <ac:picMk id="10" creationId="{D1BE946B-5027-8379-A601-B35F8E7F77A8}"/>
          </ac:picMkLst>
        </pc:picChg>
        <pc:picChg chg="add mod">
          <ac:chgData name="Tohma Kobayashi" userId="08f5d073-53cf-4df0-9256-54d01e3b684b" providerId="ADAL" clId="{F688A089-1AE7-4D8D-9D3C-D81AFFAE08E0}" dt="2024-02-01T10:31:01.191" v="2372" actId="1035"/>
          <ac:picMkLst>
            <pc:docMk/>
            <pc:sldMk cId="1605492618" sldId="270"/>
            <ac:picMk id="11" creationId="{768CD82E-C20F-FF1B-FD6B-5501676233FB}"/>
          </ac:picMkLst>
        </pc:picChg>
        <pc:picChg chg="add mod">
          <ac:chgData name="Tohma Kobayashi" userId="08f5d073-53cf-4df0-9256-54d01e3b684b" providerId="ADAL" clId="{F688A089-1AE7-4D8D-9D3C-D81AFFAE08E0}" dt="2024-02-01T10:31:04.798" v="2373" actId="1036"/>
          <ac:picMkLst>
            <pc:docMk/>
            <pc:sldMk cId="1605492618" sldId="270"/>
            <ac:picMk id="12" creationId="{2852C6E1-A12C-FE44-E43D-01526D5D43AB}"/>
          </ac:picMkLst>
        </pc:picChg>
        <pc:picChg chg="add mod">
          <ac:chgData name="Tohma Kobayashi" userId="08f5d073-53cf-4df0-9256-54d01e3b684b" providerId="ADAL" clId="{F688A089-1AE7-4D8D-9D3C-D81AFFAE08E0}" dt="2024-02-01T10:31:52.611" v="2389" actId="1035"/>
          <ac:picMkLst>
            <pc:docMk/>
            <pc:sldMk cId="1605492618" sldId="270"/>
            <ac:picMk id="13" creationId="{1C34E567-26A2-14DE-4778-7A696F40C0AB}"/>
          </ac:picMkLst>
        </pc:picChg>
        <pc:picChg chg="add mod">
          <ac:chgData name="Tohma Kobayashi" userId="08f5d073-53cf-4df0-9256-54d01e3b684b" providerId="ADAL" clId="{F688A089-1AE7-4D8D-9D3C-D81AFFAE08E0}" dt="2024-02-01T10:31:56.680" v="2393" actId="1035"/>
          <ac:picMkLst>
            <pc:docMk/>
            <pc:sldMk cId="1605492618" sldId="270"/>
            <ac:picMk id="14" creationId="{4E5C98B3-FA9D-8F85-FFDA-00E9E3A80344}"/>
          </ac:picMkLst>
        </pc:picChg>
        <pc:picChg chg="add mod modCrop">
          <ac:chgData name="Tohma Kobayashi" userId="08f5d073-53cf-4df0-9256-54d01e3b684b" providerId="ADAL" clId="{F688A089-1AE7-4D8D-9D3C-D81AFFAE08E0}" dt="2024-02-01T10:32:15.552" v="2398" actId="732"/>
          <ac:picMkLst>
            <pc:docMk/>
            <pc:sldMk cId="1605492618" sldId="270"/>
            <ac:picMk id="15" creationId="{A0009967-6AE8-90C8-A666-132A453BA663}"/>
          </ac:picMkLst>
        </pc:picChg>
      </pc:sldChg>
      <pc:sldChg chg="modSp del mod">
        <pc:chgData name="Tohma Kobayashi" userId="08f5d073-53cf-4df0-9256-54d01e3b684b" providerId="ADAL" clId="{F688A089-1AE7-4D8D-9D3C-D81AFFAE08E0}" dt="2024-02-01T20:15:20.858" v="2863" actId="47"/>
        <pc:sldMkLst>
          <pc:docMk/>
          <pc:sldMk cId="567614835" sldId="271"/>
        </pc:sldMkLst>
        <pc:spChg chg="mod">
          <ac:chgData name="Tohma Kobayashi" userId="08f5d073-53cf-4df0-9256-54d01e3b684b" providerId="ADAL" clId="{F688A089-1AE7-4D8D-9D3C-D81AFFAE08E0}" dt="2024-02-01T10:33:58.749" v="2399" actId="12"/>
          <ac:spMkLst>
            <pc:docMk/>
            <pc:sldMk cId="567614835" sldId="271"/>
            <ac:spMk id="3" creationId="{130EBA01-1EA4-154E-5C49-58CDF35B4F45}"/>
          </ac:spMkLst>
        </pc:spChg>
      </pc:sldChg>
      <pc:sldChg chg="modSp mod">
        <pc:chgData name="Tohma Kobayashi" userId="08f5d073-53cf-4df0-9256-54d01e3b684b" providerId="ADAL" clId="{F688A089-1AE7-4D8D-9D3C-D81AFFAE08E0}" dt="2024-02-02T08:38:41.947" v="3228" actId="20577"/>
        <pc:sldMkLst>
          <pc:docMk/>
          <pc:sldMk cId="954171388" sldId="272"/>
        </pc:sldMkLst>
        <pc:spChg chg="mod">
          <ac:chgData name="Tohma Kobayashi" userId="08f5d073-53cf-4df0-9256-54d01e3b684b" providerId="ADAL" clId="{F688A089-1AE7-4D8D-9D3C-D81AFFAE08E0}" dt="2024-02-01T13:14:19.236" v="2814" actId="1076"/>
          <ac:spMkLst>
            <pc:docMk/>
            <pc:sldMk cId="954171388" sldId="272"/>
            <ac:spMk id="3" creationId="{AA8C4F58-AC5E-9D09-4770-32519F2DC625}"/>
          </ac:spMkLst>
        </pc:spChg>
        <pc:spChg chg="mod">
          <ac:chgData name="Tohma Kobayashi" userId="08f5d073-53cf-4df0-9256-54d01e3b684b" providerId="ADAL" clId="{F688A089-1AE7-4D8D-9D3C-D81AFFAE08E0}" dt="2024-02-02T08:38:41.947" v="3228" actId="20577"/>
          <ac:spMkLst>
            <pc:docMk/>
            <pc:sldMk cId="954171388" sldId="272"/>
            <ac:spMk id="4" creationId="{5A310855-C224-50B3-9184-FD05BCA704C6}"/>
          </ac:spMkLst>
        </pc:spChg>
      </pc:sldChg>
      <pc:sldChg chg="modSp mod ord">
        <pc:chgData name="Tohma Kobayashi" userId="08f5d073-53cf-4df0-9256-54d01e3b684b" providerId="ADAL" clId="{F688A089-1AE7-4D8D-9D3C-D81AFFAE08E0}" dt="2024-02-01T20:12:08.049" v="2821"/>
        <pc:sldMkLst>
          <pc:docMk/>
          <pc:sldMk cId="466426925" sldId="273"/>
        </pc:sldMkLst>
        <pc:spChg chg="mod">
          <ac:chgData name="Tohma Kobayashi" userId="08f5d073-53cf-4df0-9256-54d01e3b684b" providerId="ADAL" clId="{F688A089-1AE7-4D8D-9D3C-D81AFFAE08E0}" dt="2024-02-01T10:59:48.158" v="2626" actId="20577"/>
          <ac:spMkLst>
            <pc:docMk/>
            <pc:sldMk cId="466426925" sldId="273"/>
            <ac:spMk id="3" creationId="{CA63DE27-A978-FC02-57A1-1C358B5D6821}"/>
          </ac:spMkLst>
        </pc:spChg>
        <pc:picChg chg="mod">
          <ac:chgData name="Tohma Kobayashi" userId="08f5d073-53cf-4df0-9256-54d01e3b684b" providerId="ADAL" clId="{F688A089-1AE7-4D8D-9D3C-D81AFFAE08E0}" dt="2024-02-01T10:58:23.685" v="2523" actId="1076"/>
          <ac:picMkLst>
            <pc:docMk/>
            <pc:sldMk cId="466426925" sldId="273"/>
            <ac:picMk id="2" creationId="{AB334BF1-91A4-CA48-1035-E228BE6AE812}"/>
          </ac:picMkLst>
        </pc:picChg>
        <pc:picChg chg="mod">
          <ac:chgData name="Tohma Kobayashi" userId="08f5d073-53cf-4df0-9256-54d01e3b684b" providerId="ADAL" clId="{F688A089-1AE7-4D8D-9D3C-D81AFFAE08E0}" dt="2024-02-01T10:58:23.685" v="2523" actId="1076"/>
          <ac:picMkLst>
            <pc:docMk/>
            <pc:sldMk cId="466426925" sldId="273"/>
            <ac:picMk id="6" creationId="{FB378353-B897-FFD5-802B-788207A29129}"/>
          </ac:picMkLst>
        </pc:picChg>
        <pc:picChg chg="mod">
          <ac:chgData name="Tohma Kobayashi" userId="08f5d073-53cf-4df0-9256-54d01e3b684b" providerId="ADAL" clId="{F688A089-1AE7-4D8D-9D3C-D81AFFAE08E0}" dt="2024-02-01T10:58:23.685" v="2523" actId="1076"/>
          <ac:picMkLst>
            <pc:docMk/>
            <pc:sldMk cId="466426925" sldId="273"/>
            <ac:picMk id="7" creationId="{2A8B3454-CF31-3A23-829F-8000248535AC}"/>
          </ac:picMkLst>
        </pc:picChg>
        <pc:picChg chg="mod">
          <ac:chgData name="Tohma Kobayashi" userId="08f5d073-53cf-4df0-9256-54d01e3b684b" providerId="ADAL" clId="{F688A089-1AE7-4D8D-9D3C-D81AFFAE08E0}" dt="2024-02-01T10:58:23.685" v="2523" actId="1076"/>
          <ac:picMkLst>
            <pc:docMk/>
            <pc:sldMk cId="466426925" sldId="273"/>
            <ac:picMk id="10" creationId="{3B216B6C-E5BD-73A3-837D-EB0DAAFB0EB1}"/>
          </ac:picMkLst>
        </pc:picChg>
      </pc:sldChg>
      <pc:sldChg chg="addSp modSp mod ord">
        <pc:chgData name="Tohma Kobayashi" userId="08f5d073-53cf-4df0-9256-54d01e3b684b" providerId="ADAL" clId="{F688A089-1AE7-4D8D-9D3C-D81AFFAE08E0}" dt="2024-02-01T20:12:08.049" v="2821"/>
        <pc:sldMkLst>
          <pc:docMk/>
          <pc:sldMk cId="2727155035" sldId="274"/>
        </pc:sldMkLst>
        <pc:spChg chg="add mod">
          <ac:chgData name="Tohma Kobayashi" userId="08f5d073-53cf-4df0-9256-54d01e3b684b" providerId="ADAL" clId="{F688A089-1AE7-4D8D-9D3C-D81AFFAE08E0}" dt="2024-02-01T11:06:36.440" v="2700" actId="208"/>
          <ac:spMkLst>
            <pc:docMk/>
            <pc:sldMk cId="2727155035" sldId="274"/>
            <ac:spMk id="6" creationId="{7234FFBB-228A-D121-4802-D5B09D887FE3}"/>
          </ac:spMkLst>
        </pc:spChg>
        <pc:picChg chg="mod">
          <ac:chgData name="Tohma Kobayashi" userId="08f5d073-53cf-4df0-9256-54d01e3b684b" providerId="ADAL" clId="{F688A089-1AE7-4D8D-9D3C-D81AFFAE08E0}" dt="2024-02-01T11:07:04.002" v="2706" actId="1076"/>
          <ac:picMkLst>
            <pc:docMk/>
            <pc:sldMk cId="2727155035" sldId="274"/>
            <ac:picMk id="4" creationId="{893E6A1B-54C8-49A0-B430-FED1EE07CF47}"/>
          </ac:picMkLst>
        </pc:picChg>
        <pc:picChg chg="add mod ord modCrop">
          <ac:chgData name="Tohma Kobayashi" userId="08f5d073-53cf-4df0-9256-54d01e3b684b" providerId="ADAL" clId="{F688A089-1AE7-4D8D-9D3C-D81AFFAE08E0}" dt="2024-02-01T11:07:07.576" v="2707" actId="1076"/>
          <ac:picMkLst>
            <pc:docMk/>
            <pc:sldMk cId="2727155035" sldId="274"/>
            <ac:picMk id="5" creationId="{5BAB4355-6D23-22E9-AC53-81B4B28B8D6F}"/>
          </ac:picMkLst>
        </pc:picChg>
      </pc:sldChg>
      <pc:sldChg chg="modSp mod">
        <pc:chgData name="Tohma Kobayashi" userId="08f5d073-53cf-4df0-9256-54d01e3b684b" providerId="ADAL" clId="{F688A089-1AE7-4D8D-9D3C-D81AFFAE08E0}" dt="2024-02-01T11:07:24.369" v="2709" actId="1076"/>
        <pc:sldMkLst>
          <pc:docMk/>
          <pc:sldMk cId="3712567172" sldId="275"/>
        </pc:sldMkLst>
        <pc:picChg chg="mod">
          <ac:chgData name="Tohma Kobayashi" userId="08f5d073-53cf-4df0-9256-54d01e3b684b" providerId="ADAL" clId="{F688A089-1AE7-4D8D-9D3C-D81AFFAE08E0}" dt="2024-02-01T11:07:18.407" v="2708" actId="1076"/>
          <ac:picMkLst>
            <pc:docMk/>
            <pc:sldMk cId="3712567172" sldId="275"/>
            <ac:picMk id="3" creationId="{38319052-E10E-7BD6-403F-18AE4D39F27E}"/>
          </ac:picMkLst>
        </pc:picChg>
        <pc:picChg chg="mod">
          <ac:chgData name="Tohma Kobayashi" userId="08f5d073-53cf-4df0-9256-54d01e3b684b" providerId="ADAL" clId="{F688A089-1AE7-4D8D-9D3C-D81AFFAE08E0}" dt="2024-02-01T11:07:24.369" v="2709" actId="1076"/>
          <ac:picMkLst>
            <pc:docMk/>
            <pc:sldMk cId="3712567172" sldId="275"/>
            <ac:picMk id="4" creationId="{CACCAE03-EF46-E482-B61F-C9D8810D5D31}"/>
          </ac:picMkLst>
        </pc:picChg>
      </pc:sldChg>
      <pc:sldChg chg="modSp mod">
        <pc:chgData name="Tohma Kobayashi" userId="08f5d073-53cf-4df0-9256-54d01e3b684b" providerId="ADAL" clId="{F688A089-1AE7-4D8D-9D3C-D81AFFAE08E0}" dt="2024-02-01T20:33:55.556" v="3226" actId="20577"/>
        <pc:sldMkLst>
          <pc:docMk/>
          <pc:sldMk cId="2555492136" sldId="276"/>
        </pc:sldMkLst>
        <pc:spChg chg="mod">
          <ac:chgData name="Tohma Kobayashi" userId="08f5d073-53cf-4df0-9256-54d01e3b684b" providerId="ADAL" clId="{F688A089-1AE7-4D8D-9D3C-D81AFFAE08E0}" dt="2024-02-01T20:33:55.556" v="3226" actId="20577"/>
          <ac:spMkLst>
            <pc:docMk/>
            <pc:sldMk cId="2555492136" sldId="276"/>
            <ac:spMk id="3" creationId="{86FDEE44-BCC4-3538-FCDF-A1BEE39E4541}"/>
          </ac:spMkLst>
        </pc:spChg>
      </pc:sldChg>
      <pc:sldChg chg="modSp mod">
        <pc:chgData name="Tohma Kobayashi" userId="08f5d073-53cf-4df0-9256-54d01e3b684b" providerId="ADAL" clId="{F688A089-1AE7-4D8D-9D3C-D81AFFAE08E0}" dt="2024-02-01T13:11:41.148" v="2791" actId="12"/>
        <pc:sldMkLst>
          <pc:docMk/>
          <pc:sldMk cId="3441776017" sldId="277"/>
        </pc:sldMkLst>
        <pc:spChg chg="mod">
          <ac:chgData name="Tohma Kobayashi" userId="08f5d073-53cf-4df0-9256-54d01e3b684b" providerId="ADAL" clId="{F688A089-1AE7-4D8D-9D3C-D81AFFAE08E0}" dt="2024-02-01T13:11:41.148" v="2791" actId="12"/>
          <ac:spMkLst>
            <pc:docMk/>
            <pc:sldMk cId="3441776017" sldId="277"/>
            <ac:spMk id="3" creationId="{3D5CDE48-759F-04A6-D215-C313B23F5A79}"/>
          </ac:spMkLst>
        </pc:spChg>
      </pc:sldChg>
      <pc:sldChg chg="modSp mod">
        <pc:chgData name="Tohma Kobayashi" userId="08f5d073-53cf-4df0-9256-54d01e3b684b" providerId="ADAL" clId="{F688A089-1AE7-4D8D-9D3C-D81AFFAE08E0}" dt="2024-02-01T13:09:08.751" v="2765" actId="12"/>
        <pc:sldMkLst>
          <pc:docMk/>
          <pc:sldMk cId="446072728" sldId="278"/>
        </pc:sldMkLst>
        <pc:spChg chg="mod">
          <ac:chgData name="Tohma Kobayashi" userId="08f5d073-53cf-4df0-9256-54d01e3b684b" providerId="ADAL" clId="{F688A089-1AE7-4D8D-9D3C-D81AFFAE08E0}" dt="2024-02-01T13:09:08.751" v="2765" actId="12"/>
          <ac:spMkLst>
            <pc:docMk/>
            <pc:sldMk cId="446072728" sldId="278"/>
            <ac:spMk id="7" creationId="{DC5A385D-3B0E-542A-4462-ABE0CB8FFB8E}"/>
          </ac:spMkLst>
        </pc:spChg>
      </pc:sldChg>
      <pc:sldChg chg="modSp mod">
        <pc:chgData name="Tohma Kobayashi" userId="08f5d073-53cf-4df0-9256-54d01e3b684b" providerId="ADAL" clId="{F688A089-1AE7-4D8D-9D3C-D81AFFAE08E0}" dt="2024-02-01T13:09:24.213" v="2767" actId="12"/>
        <pc:sldMkLst>
          <pc:docMk/>
          <pc:sldMk cId="3619037606" sldId="279"/>
        </pc:sldMkLst>
        <pc:spChg chg="mod">
          <ac:chgData name="Tohma Kobayashi" userId="08f5d073-53cf-4df0-9256-54d01e3b684b" providerId="ADAL" clId="{F688A089-1AE7-4D8D-9D3C-D81AFFAE08E0}" dt="2024-02-01T13:09:24.213" v="2767" actId="12"/>
          <ac:spMkLst>
            <pc:docMk/>
            <pc:sldMk cId="3619037606" sldId="279"/>
            <ac:spMk id="3" creationId="{66ED7B17-79AA-E39A-339F-24787B6FC0C8}"/>
          </ac:spMkLst>
        </pc:spChg>
      </pc:sldChg>
      <pc:sldChg chg="modSp mod">
        <pc:chgData name="Tohma Kobayashi" userId="08f5d073-53cf-4df0-9256-54d01e3b684b" providerId="ADAL" clId="{F688A089-1AE7-4D8D-9D3C-D81AFFAE08E0}" dt="2024-02-01T13:10:26.804" v="2774" actId="12"/>
        <pc:sldMkLst>
          <pc:docMk/>
          <pc:sldMk cId="4018574527" sldId="280"/>
        </pc:sldMkLst>
        <pc:spChg chg="mod">
          <ac:chgData name="Tohma Kobayashi" userId="08f5d073-53cf-4df0-9256-54d01e3b684b" providerId="ADAL" clId="{F688A089-1AE7-4D8D-9D3C-D81AFFAE08E0}" dt="2024-02-01T13:10:26.804" v="2774" actId="12"/>
          <ac:spMkLst>
            <pc:docMk/>
            <pc:sldMk cId="4018574527" sldId="280"/>
            <ac:spMk id="3" creationId="{B516C1A9-A845-9F11-8D1B-F2615B461ACF}"/>
          </ac:spMkLst>
        </pc:spChg>
      </pc:sldChg>
      <pc:sldChg chg="del">
        <pc:chgData name="Tohma Kobayashi" userId="08f5d073-53cf-4df0-9256-54d01e3b684b" providerId="ADAL" clId="{F688A089-1AE7-4D8D-9D3C-D81AFFAE08E0}" dt="2024-02-01T20:14:37.875" v="2861" actId="47"/>
        <pc:sldMkLst>
          <pc:docMk/>
          <pc:sldMk cId="3914166451" sldId="283"/>
        </pc:sldMkLst>
      </pc:sldChg>
      <pc:sldChg chg="modSp mod ord">
        <pc:chgData name="Tohma Kobayashi" userId="08f5d073-53cf-4df0-9256-54d01e3b684b" providerId="ADAL" clId="{F688A089-1AE7-4D8D-9D3C-D81AFFAE08E0}" dt="2024-02-01T20:12:08.049" v="2821"/>
        <pc:sldMkLst>
          <pc:docMk/>
          <pc:sldMk cId="2964052414" sldId="284"/>
        </pc:sldMkLst>
        <pc:spChg chg="mod">
          <ac:chgData name="Tohma Kobayashi" userId="08f5d073-53cf-4df0-9256-54d01e3b684b" providerId="ADAL" clId="{F688A089-1AE7-4D8D-9D3C-D81AFFAE08E0}" dt="2024-02-01T10:56:07.924" v="2521" actId="1076"/>
          <ac:spMkLst>
            <pc:docMk/>
            <pc:sldMk cId="2964052414" sldId="284"/>
            <ac:spMk id="10" creationId="{78C3335A-FB6A-F33F-9E51-3DC78CD73E0E}"/>
          </ac:spMkLst>
        </pc:spChg>
        <pc:picChg chg="mod">
          <ac:chgData name="Tohma Kobayashi" userId="08f5d073-53cf-4df0-9256-54d01e3b684b" providerId="ADAL" clId="{F688A089-1AE7-4D8D-9D3C-D81AFFAE08E0}" dt="2024-02-01T10:56:01.226" v="2520" actId="1076"/>
          <ac:picMkLst>
            <pc:docMk/>
            <pc:sldMk cId="2964052414" sldId="284"/>
            <ac:picMk id="8" creationId="{645BF22C-4320-8D68-96C9-F6F3AD617F75}"/>
          </ac:picMkLst>
        </pc:picChg>
        <pc:picChg chg="mod">
          <ac:chgData name="Tohma Kobayashi" userId="08f5d073-53cf-4df0-9256-54d01e3b684b" providerId="ADAL" clId="{F688A089-1AE7-4D8D-9D3C-D81AFFAE08E0}" dt="2024-02-01T10:55:58.652" v="2519" actId="1076"/>
          <ac:picMkLst>
            <pc:docMk/>
            <pc:sldMk cId="2964052414" sldId="284"/>
            <ac:picMk id="9" creationId="{0AA0C1F9-C3C8-750F-3202-A14AEE5FE73F}"/>
          </ac:picMkLst>
        </pc:picChg>
      </pc:sldChg>
      <pc:sldChg chg="addSp delSp modSp mod ord">
        <pc:chgData name="Tohma Kobayashi" userId="08f5d073-53cf-4df0-9256-54d01e3b684b" providerId="ADAL" clId="{F688A089-1AE7-4D8D-9D3C-D81AFFAE08E0}" dt="2024-02-01T20:27:42.982" v="3061" actId="207"/>
        <pc:sldMkLst>
          <pc:docMk/>
          <pc:sldMk cId="243287200" sldId="285"/>
        </pc:sldMkLst>
        <pc:spChg chg="mod">
          <ac:chgData name="Tohma Kobayashi" userId="08f5d073-53cf-4df0-9256-54d01e3b684b" providerId="ADAL" clId="{F688A089-1AE7-4D8D-9D3C-D81AFFAE08E0}" dt="2024-02-01T10:47:58.309" v="2454" actId="20577"/>
          <ac:spMkLst>
            <pc:docMk/>
            <pc:sldMk cId="243287200" sldId="285"/>
            <ac:spMk id="2" creationId="{73E618C3-37BB-E8D8-F428-3A819C0AD195}"/>
          </ac:spMkLst>
        </pc:spChg>
        <pc:graphicFrameChg chg="mod modGraphic">
          <ac:chgData name="Tohma Kobayashi" userId="08f5d073-53cf-4df0-9256-54d01e3b684b" providerId="ADAL" clId="{F688A089-1AE7-4D8D-9D3C-D81AFFAE08E0}" dt="2024-02-01T20:27:42.982" v="3061" actId="207"/>
          <ac:graphicFrameMkLst>
            <pc:docMk/>
            <pc:sldMk cId="243287200" sldId="285"/>
            <ac:graphicFrameMk id="5" creationId="{20EA5CD8-EB62-0868-EF3C-6E1843A88B37}"/>
          </ac:graphicFrameMkLst>
        </pc:graphicFrameChg>
        <pc:picChg chg="mod">
          <ac:chgData name="Tohma Kobayashi" userId="08f5d073-53cf-4df0-9256-54d01e3b684b" providerId="ADAL" clId="{F688A089-1AE7-4D8D-9D3C-D81AFFAE08E0}" dt="2024-02-01T10:45:12.147" v="2416" actId="1076"/>
          <ac:picMkLst>
            <pc:docMk/>
            <pc:sldMk cId="243287200" sldId="285"/>
            <ac:picMk id="4" creationId="{4D4AF8F3-A98C-E45C-E30B-D3C9F3D3B6F8}"/>
          </ac:picMkLst>
        </pc:picChg>
        <pc:picChg chg="mod">
          <ac:chgData name="Tohma Kobayashi" userId="08f5d073-53cf-4df0-9256-54d01e3b684b" providerId="ADAL" clId="{F688A089-1AE7-4D8D-9D3C-D81AFFAE08E0}" dt="2024-02-01T11:02:37.786" v="2656" actId="1036"/>
          <ac:picMkLst>
            <pc:docMk/>
            <pc:sldMk cId="243287200" sldId="285"/>
            <ac:picMk id="6" creationId="{0B1341E3-0C5F-A202-242A-7BE3791BE487}"/>
          </ac:picMkLst>
        </pc:picChg>
        <pc:picChg chg="add del mod">
          <ac:chgData name="Tohma Kobayashi" userId="08f5d073-53cf-4df0-9256-54d01e3b684b" providerId="ADAL" clId="{F688A089-1AE7-4D8D-9D3C-D81AFFAE08E0}" dt="2024-02-01T11:05:32.703" v="2672" actId="478"/>
          <ac:picMkLst>
            <pc:docMk/>
            <pc:sldMk cId="243287200" sldId="285"/>
            <ac:picMk id="7" creationId="{A34EBC82-44ED-83DC-83BF-8A0E7BBFD241}"/>
          </ac:picMkLst>
        </pc:picChg>
      </pc:sldChg>
      <pc:sldChg chg="addSp delSp modSp mod ord">
        <pc:chgData name="Tohma Kobayashi" userId="08f5d073-53cf-4df0-9256-54d01e3b684b" providerId="ADAL" clId="{F688A089-1AE7-4D8D-9D3C-D81AFFAE08E0}" dt="2024-02-01T20:27:47.239" v="3062" actId="207"/>
        <pc:sldMkLst>
          <pc:docMk/>
          <pc:sldMk cId="213126322" sldId="286"/>
        </pc:sldMkLst>
        <pc:spChg chg="mod">
          <ac:chgData name="Tohma Kobayashi" userId="08f5d073-53cf-4df0-9256-54d01e3b684b" providerId="ADAL" clId="{F688A089-1AE7-4D8D-9D3C-D81AFFAE08E0}" dt="2024-02-01T13:10:06.637" v="2773" actId="20577"/>
          <ac:spMkLst>
            <pc:docMk/>
            <pc:sldMk cId="213126322" sldId="286"/>
            <ac:spMk id="3" creationId="{B4109229-3DF5-C98D-25EB-A7663970020D}"/>
          </ac:spMkLst>
        </pc:spChg>
        <pc:graphicFrameChg chg="mod modGraphic">
          <ac:chgData name="Tohma Kobayashi" userId="08f5d073-53cf-4df0-9256-54d01e3b684b" providerId="ADAL" clId="{F688A089-1AE7-4D8D-9D3C-D81AFFAE08E0}" dt="2024-02-01T20:27:47.239" v="3062" actId="207"/>
          <ac:graphicFrameMkLst>
            <pc:docMk/>
            <pc:sldMk cId="213126322" sldId="286"/>
            <ac:graphicFrameMk id="4" creationId="{B5A6254F-0391-0A57-725C-1BCEEAE169A0}"/>
          </ac:graphicFrameMkLst>
        </pc:graphicFrameChg>
        <pc:picChg chg="del mod">
          <ac:chgData name="Tohma Kobayashi" userId="08f5d073-53cf-4df0-9256-54d01e3b684b" providerId="ADAL" clId="{F688A089-1AE7-4D8D-9D3C-D81AFFAE08E0}" dt="2024-02-01T11:05:36.457" v="2674" actId="478"/>
          <ac:picMkLst>
            <pc:docMk/>
            <pc:sldMk cId="213126322" sldId="286"/>
            <ac:picMk id="5" creationId="{0CCE820D-8EF1-E7D6-263C-088973FB5C09}"/>
          </ac:picMkLst>
        </pc:picChg>
        <pc:picChg chg="add mod">
          <ac:chgData name="Tohma Kobayashi" userId="08f5d073-53cf-4df0-9256-54d01e3b684b" providerId="ADAL" clId="{F688A089-1AE7-4D8D-9D3C-D81AFFAE08E0}" dt="2024-02-01T11:05:41.299" v="2691" actId="1036"/>
          <ac:picMkLst>
            <pc:docMk/>
            <pc:sldMk cId="213126322" sldId="286"/>
            <ac:picMk id="6" creationId="{55FA232A-CB46-7DF7-F70C-0FF99A1B52C4}"/>
          </ac:picMkLst>
        </pc:picChg>
      </pc:sldChg>
      <pc:sldChg chg="modSp mod ord">
        <pc:chgData name="Tohma Kobayashi" userId="08f5d073-53cf-4df0-9256-54d01e3b684b" providerId="ADAL" clId="{F688A089-1AE7-4D8D-9D3C-D81AFFAE08E0}" dt="2024-02-01T20:28:00.166" v="3065" actId="207"/>
        <pc:sldMkLst>
          <pc:docMk/>
          <pc:sldMk cId="3011063381" sldId="287"/>
        </pc:sldMkLst>
        <pc:graphicFrameChg chg="modGraphic">
          <ac:chgData name="Tohma Kobayashi" userId="08f5d073-53cf-4df0-9256-54d01e3b684b" providerId="ADAL" clId="{F688A089-1AE7-4D8D-9D3C-D81AFFAE08E0}" dt="2024-02-01T20:28:00.166" v="3065" actId="207"/>
          <ac:graphicFrameMkLst>
            <pc:docMk/>
            <pc:sldMk cId="3011063381" sldId="287"/>
            <ac:graphicFrameMk id="4" creationId="{32B9989E-C67D-0F90-4E64-A83AC1C52610}"/>
          </ac:graphicFrameMkLst>
        </pc:graphicFrameChg>
      </pc:sldChg>
      <pc:sldChg chg="modSp mod">
        <pc:chgData name="Tohma Kobayashi" userId="08f5d073-53cf-4df0-9256-54d01e3b684b" providerId="ADAL" clId="{F688A089-1AE7-4D8D-9D3C-D81AFFAE08E0}" dt="2024-02-01T10:43:15.215" v="2409" actId="20577"/>
        <pc:sldMkLst>
          <pc:docMk/>
          <pc:sldMk cId="54930027" sldId="288"/>
        </pc:sldMkLst>
        <pc:spChg chg="mod">
          <ac:chgData name="Tohma Kobayashi" userId="08f5d073-53cf-4df0-9256-54d01e3b684b" providerId="ADAL" clId="{F688A089-1AE7-4D8D-9D3C-D81AFFAE08E0}" dt="2024-02-01T10:43:15.215" v="2409" actId="20577"/>
          <ac:spMkLst>
            <pc:docMk/>
            <pc:sldMk cId="54930027" sldId="288"/>
            <ac:spMk id="2" creationId="{1ABCAD65-14AE-6A66-8A5E-4F6640633728}"/>
          </ac:spMkLst>
        </pc:spChg>
      </pc:sldChg>
      <pc:sldChg chg="modSp mod">
        <pc:chgData name="Tohma Kobayashi" userId="08f5d073-53cf-4df0-9256-54d01e3b684b" providerId="ADAL" clId="{F688A089-1AE7-4D8D-9D3C-D81AFFAE08E0}" dt="2024-02-01T13:10:57.054" v="2786" actId="20577"/>
        <pc:sldMkLst>
          <pc:docMk/>
          <pc:sldMk cId="2515603227" sldId="289"/>
        </pc:sldMkLst>
        <pc:spChg chg="mod">
          <ac:chgData name="Tohma Kobayashi" userId="08f5d073-53cf-4df0-9256-54d01e3b684b" providerId="ADAL" clId="{F688A089-1AE7-4D8D-9D3C-D81AFFAE08E0}" dt="2024-02-01T13:10:57.054" v="2786" actId="20577"/>
          <ac:spMkLst>
            <pc:docMk/>
            <pc:sldMk cId="2515603227" sldId="289"/>
            <ac:spMk id="3" creationId="{B18AACFB-C324-D753-3F30-AF475124D5BD}"/>
          </ac:spMkLst>
        </pc:spChg>
      </pc:sldChg>
      <pc:sldChg chg="modSp mod">
        <pc:chgData name="Tohma Kobayashi" userId="08f5d073-53cf-4df0-9256-54d01e3b684b" providerId="ADAL" clId="{F688A089-1AE7-4D8D-9D3C-D81AFFAE08E0}" dt="2024-02-01T20:18:12.257" v="2915" actId="14734"/>
        <pc:sldMkLst>
          <pc:docMk/>
          <pc:sldMk cId="311310338" sldId="291"/>
        </pc:sldMkLst>
        <pc:graphicFrameChg chg="modGraphic">
          <ac:chgData name="Tohma Kobayashi" userId="08f5d073-53cf-4df0-9256-54d01e3b684b" providerId="ADAL" clId="{F688A089-1AE7-4D8D-9D3C-D81AFFAE08E0}" dt="2024-02-01T20:18:12.257" v="2915" actId="14734"/>
          <ac:graphicFrameMkLst>
            <pc:docMk/>
            <pc:sldMk cId="311310338" sldId="291"/>
            <ac:graphicFrameMk id="4" creationId="{45D8DFEA-A9A0-BA2B-1768-995E577CA3F7}"/>
          </ac:graphicFrameMkLst>
        </pc:graphicFrameChg>
      </pc:sldChg>
      <pc:sldChg chg="del">
        <pc:chgData name="Tohma Kobayashi" userId="08f5d073-53cf-4df0-9256-54d01e3b684b" providerId="ADAL" clId="{F688A089-1AE7-4D8D-9D3C-D81AFFAE08E0}" dt="2024-02-01T20:14:52.855" v="2862" actId="47"/>
        <pc:sldMkLst>
          <pc:docMk/>
          <pc:sldMk cId="3491588281" sldId="292"/>
        </pc:sldMkLst>
      </pc:sldChg>
      <pc:sldChg chg="modSp mod">
        <pc:chgData name="Tohma Kobayashi" userId="08f5d073-53cf-4df0-9256-54d01e3b684b" providerId="ADAL" clId="{F688A089-1AE7-4D8D-9D3C-D81AFFAE08E0}" dt="2024-02-01T13:11:12.475" v="2787" actId="12"/>
        <pc:sldMkLst>
          <pc:docMk/>
          <pc:sldMk cId="616326506" sldId="293"/>
        </pc:sldMkLst>
        <pc:spChg chg="mod">
          <ac:chgData name="Tohma Kobayashi" userId="08f5d073-53cf-4df0-9256-54d01e3b684b" providerId="ADAL" clId="{F688A089-1AE7-4D8D-9D3C-D81AFFAE08E0}" dt="2024-02-01T13:11:12.475" v="2787" actId="12"/>
          <ac:spMkLst>
            <pc:docMk/>
            <pc:sldMk cId="616326506" sldId="293"/>
            <ac:spMk id="3" creationId="{DBE14479-08E4-FCF3-C7BD-D3596F5B8AEA}"/>
          </ac:spMkLst>
        </pc:spChg>
      </pc:sldChg>
      <pc:sldChg chg="modSp mod">
        <pc:chgData name="Tohma Kobayashi" userId="08f5d073-53cf-4df0-9256-54d01e3b684b" providerId="ADAL" clId="{F688A089-1AE7-4D8D-9D3C-D81AFFAE08E0}" dt="2024-02-01T13:11:53.087" v="2792" actId="12"/>
        <pc:sldMkLst>
          <pc:docMk/>
          <pc:sldMk cId="749881707" sldId="296"/>
        </pc:sldMkLst>
        <pc:spChg chg="mod">
          <ac:chgData name="Tohma Kobayashi" userId="08f5d073-53cf-4df0-9256-54d01e3b684b" providerId="ADAL" clId="{F688A089-1AE7-4D8D-9D3C-D81AFFAE08E0}" dt="2024-02-01T13:11:53.087" v="2792" actId="12"/>
          <ac:spMkLst>
            <pc:docMk/>
            <pc:sldMk cId="749881707" sldId="296"/>
            <ac:spMk id="3" creationId="{FDF0A08D-81AB-E68B-9137-E271388952CF}"/>
          </ac:spMkLst>
        </pc:spChg>
      </pc:sldChg>
      <pc:sldChg chg="modSp mod">
        <pc:chgData name="Tohma Kobayashi" userId="08f5d073-53cf-4df0-9256-54d01e3b684b" providerId="ADAL" clId="{F688A089-1AE7-4D8D-9D3C-D81AFFAE08E0}" dt="2024-02-01T20:18:56.299" v="2918" actId="1076"/>
        <pc:sldMkLst>
          <pc:docMk/>
          <pc:sldMk cId="3282585484" sldId="298"/>
        </pc:sldMkLst>
        <pc:spChg chg="mod">
          <ac:chgData name="Tohma Kobayashi" userId="08f5d073-53cf-4df0-9256-54d01e3b684b" providerId="ADAL" clId="{F688A089-1AE7-4D8D-9D3C-D81AFFAE08E0}" dt="2024-02-01T13:11:29.842" v="2790" actId="12"/>
          <ac:spMkLst>
            <pc:docMk/>
            <pc:sldMk cId="3282585484" sldId="298"/>
            <ac:spMk id="3" creationId="{03A9885B-C9EC-EE72-BC82-62A0688A9605}"/>
          </ac:spMkLst>
        </pc:spChg>
        <pc:graphicFrameChg chg="mod modGraphic">
          <ac:chgData name="Tohma Kobayashi" userId="08f5d073-53cf-4df0-9256-54d01e3b684b" providerId="ADAL" clId="{F688A089-1AE7-4D8D-9D3C-D81AFFAE08E0}" dt="2024-02-01T20:18:56.299" v="2918" actId="1076"/>
          <ac:graphicFrameMkLst>
            <pc:docMk/>
            <pc:sldMk cId="3282585484" sldId="298"/>
            <ac:graphicFrameMk id="5" creationId="{F5F1B027-B8B6-135D-B576-C126C27E7E2D}"/>
          </ac:graphicFrameMkLst>
        </pc:graphicFrameChg>
      </pc:sldChg>
      <pc:sldChg chg="modSp mod">
        <pc:chgData name="Tohma Kobayashi" userId="08f5d073-53cf-4df0-9256-54d01e3b684b" providerId="ADAL" clId="{F688A089-1AE7-4D8D-9D3C-D81AFFAE08E0}" dt="2024-02-01T20:18:35.361" v="2916" actId="122"/>
        <pc:sldMkLst>
          <pc:docMk/>
          <pc:sldMk cId="3823512385" sldId="299"/>
        </pc:sldMkLst>
        <pc:graphicFrameChg chg="modGraphic">
          <ac:chgData name="Tohma Kobayashi" userId="08f5d073-53cf-4df0-9256-54d01e3b684b" providerId="ADAL" clId="{F688A089-1AE7-4D8D-9D3C-D81AFFAE08E0}" dt="2024-02-01T20:18:35.361" v="2916" actId="122"/>
          <ac:graphicFrameMkLst>
            <pc:docMk/>
            <pc:sldMk cId="3823512385" sldId="299"/>
            <ac:graphicFrameMk id="4" creationId="{4D4CE013-70A1-2FBF-F4BB-6B45D645DA7A}"/>
          </ac:graphicFrameMkLst>
        </pc:graphicFrameChg>
      </pc:sldChg>
      <pc:sldChg chg="modSp mod">
        <pc:chgData name="Tohma Kobayashi" userId="08f5d073-53cf-4df0-9256-54d01e3b684b" providerId="ADAL" clId="{F688A089-1AE7-4D8D-9D3C-D81AFFAE08E0}" dt="2024-02-01T20:16:04.038" v="2868"/>
        <pc:sldMkLst>
          <pc:docMk/>
          <pc:sldMk cId="1574484025" sldId="300"/>
        </pc:sldMkLst>
        <pc:spChg chg="mod">
          <ac:chgData name="Tohma Kobayashi" userId="08f5d073-53cf-4df0-9256-54d01e3b684b" providerId="ADAL" clId="{F688A089-1AE7-4D8D-9D3C-D81AFFAE08E0}" dt="2024-02-01T20:16:04.038" v="2868"/>
          <ac:spMkLst>
            <pc:docMk/>
            <pc:sldMk cId="1574484025" sldId="300"/>
            <ac:spMk id="2" creationId="{EE41E3CB-F14A-FCFB-D39A-F718E52F47B8}"/>
          </ac:spMkLst>
        </pc:spChg>
      </pc:sldChg>
      <pc:sldChg chg="modSp mod">
        <pc:chgData name="Tohma Kobayashi" userId="08f5d073-53cf-4df0-9256-54d01e3b684b" providerId="ADAL" clId="{F688A089-1AE7-4D8D-9D3C-D81AFFAE08E0}" dt="2024-02-01T20:15:41.333" v="2865"/>
        <pc:sldMkLst>
          <pc:docMk/>
          <pc:sldMk cId="2320228543" sldId="302"/>
        </pc:sldMkLst>
        <pc:spChg chg="mod">
          <ac:chgData name="Tohma Kobayashi" userId="08f5d073-53cf-4df0-9256-54d01e3b684b" providerId="ADAL" clId="{F688A089-1AE7-4D8D-9D3C-D81AFFAE08E0}" dt="2024-02-01T20:15:41.333" v="2865"/>
          <ac:spMkLst>
            <pc:docMk/>
            <pc:sldMk cId="2320228543" sldId="302"/>
            <ac:spMk id="2" creationId="{097D20DF-BFA3-1D89-6284-831E4FC12F15}"/>
          </ac:spMkLst>
        </pc:spChg>
      </pc:sldChg>
      <pc:sldChg chg="modSp mod">
        <pc:chgData name="Tohma Kobayashi" userId="08f5d073-53cf-4df0-9256-54d01e3b684b" providerId="ADAL" clId="{F688A089-1AE7-4D8D-9D3C-D81AFFAE08E0}" dt="2024-02-01T20:21:12.788" v="2955" actId="20577"/>
        <pc:sldMkLst>
          <pc:docMk/>
          <pc:sldMk cId="53278440" sldId="303"/>
        </pc:sldMkLst>
        <pc:spChg chg="mod">
          <ac:chgData name="Tohma Kobayashi" userId="08f5d073-53cf-4df0-9256-54d01e3b684b" providerId="ADAL" clId="{F688A089-1AE7-4D8D-9D3C-D81AFFAE08E0}" dt="2024-02-01T20:13:28.242" v="2858" actId="20577"/>
          <ac:spMkLst>
            <pc:docMk/>
            <pc:sldMk cId="53278440" sldId="303"/>
            <ac:spMk id="2" creationId="{41B38161-56F8-B429-CD4A-AF3177CE04A8}"/>
          </ac:spMkLst>
        </pc:spChg>
        <pc:graphicFrameChg chg="mod modGraphic">
          <ac:chgData name="Tohma Kobayashi" userId="08f5d073-53cf-4df0-9256-54d01e3b684b" providerId="ADAL" clId="{F688A089-1AE7-4D8D-9D3C-D81AFFAE08E0}" dt="2024-02-01T20:21:12.788" v="2955" actId="20577"/>
          <ac:graphicFrameMkLst>
            <pc:docMk/>
            <pc:sldMk cId="53278440" sldId="303"/>
            <ac:graphicFrameMk id="9" creationId="{B4571D15-34BB-CE4B-81C9-1277A44E0039}"/>
          </ac:graphicFrameMkLst>
        </pc:graphicFrameChg>
        <pc:picChg chg="mod">
          <ac:chgData name="Tohma Kobayashi" userId="08f5d073-53cf-4df0-9256-54d01e3b684b" providerId="ADAL" clId="{F688A089-1AE7-4D8D-9D3C-D81AFFAE08E0}" dt="2024-02-01T20:20:26.418" v="2935" actId="1076"/>
          <ac:picMkLst>
            <pc:docMk/>
            <pc:sldMk cId="53278440" sldId="303"/>
            <ac:picMk id="3" creationId="{0249A261-A42D-560A-3CA6-DD7AB03E4966}"/>
          </ac:picMkLst>
        </pc:picChg>
        <pc:picChg chg="mod">
          <ac:chgData name="Tohma Kobayashi" userId="08f5d073-53cf-4df0-9256-54d01e3b684b" providerId="ADAL" clId="{F688A089-1AE7-4D8D-9D3C-D81AFFAE08E0}" dt="2024-02-01T20:20:26.418" v="2935" actId="1076"/>
          <ac:picMkLst>
            <pc:docMk/>
            <pc:sldMk cId="53278440" sldId="303"/>
            <ac:picMk id="6" creationId="{43BE107D-57A4-35E8-6FB9-6481FE8DC0C6}"/>
          </ac:picMkLst>
        </pc:picChg>
        <pc:picChg chg="mod">
          <ac:chgData name="Tohma Kobayashi" userId="08f5d073-53cf-4df0-9256-54d01e3b684b" providerId="ADAL" clId="{F688A089-1AE7-4D8D-9D3C-D81AFFAE08E0}" dt="2024-02-01T20:20:26.418" v="2935" actId="1076"/>
          <ac:picMkLst>
            <pc:docMk/>
            <pc:sldMk cId="53278440" sldId="303"/>
            <ac:picMk id="10" creationId="{8DE6699F-1B34-6243-BD9F-0E77E208F13B}"/>
          </ac:picMkLst>
        </pc:picChg>
        <pc:picChg chg="mod">
          <ac:chgData name="Tohma Kobayashi" userId="08f5d073-53cf-4df0-9256-54d01e3b684b" providerId="ADAL" clId="{F688A089-1AE7-4D8D-9D3C-D81AFFAE08E0}" dt="2024-02-01T20:20:26.418" v="2935" actId="1076"/>
          <ac:picMkLst>
            <pc:docMk/>
            <pc:sldMk cId="53278440" sldId="303"/>
            <ac:picMk id="14" creationId="{65625962-CA80-420E-98C4-23DD2DCF61B2}"/>
          </ac:picMkLst>
        </pc:picChg>
      </pc:sldChg>
      <pc:sldChg chg="modSp mod">
        <pc:chgData name="Tohma Kobayashi" userId="08f5d073-53cf-4df0-9256-54d01e3b684b" providerId="ADAL" clId="{F688A089-1AE7-4D8D-9D3C-D81AFFAE08E0}" dt="2024-02-01T20:13:16.836" v="2856"/>
        <pc:sldMkLst>
          <pc:docMk/>
          <pc:sldMk cId="3918821789" sldId="304"/>
        </pc:sldMkLst>
        <pc:spChg chg="mod">
          <ac:chgData name="Tohma Kobayashi" userId="08f5d073-53cf-4df0-9256-54d01e3b684b" providerId="ADAL" clId="{F688A089-1AE7-4D8D-9D3C-D81AFFAE08E0}" dt="2024-02-01T20:13:16.836" v="2856"/>
          <ac:spMkLst>
            <pc:docMk/>
            <pc:sldMk cId="3918821789" sldId="304"/>
            <ac:spMk id="2" creationId="{47D49262-232A-7DCE-9D48-0863630DA7B5}"/>
          </ac:spMkLst>
        </pc:spChg>
      </pc:sldChg>
      <pc:sldChg chg="modSp mod">
        <pc:chgData name="Tohma Kobayashi" userId="08f5d073-53cf-4df0-9256-54d01e3b684b" providerId="ADAL" clId="{F688A089-1AE7-4D8D-9D3C-D81AFFAE08E0}" dt="2024-02-01T20:19:31.750" v="2926" actId="20577"/>
        <pc:sldMkLst>
          <pc:docMk/>
          <pc:sldMk cId="1476538178" sldId="305"/>
        </pc:sldMkLst>
        <pc:spChg chg="mod">
          <ac:chgData name="Tohma Kobayashi" userId="08f5d073-53cf-4df0-9256-54d01e3b684b" providerId="ADAL" clId="{F688A089-1AE7-4D8D-9D3C-D81AFFAE08E0}" dt="2024-02-01T20:19:31.750" v="2926" actId="20577"/>
          <ac:spMkLst>
            <pc:docMk/>
            <pc:sldMk cId="1476538178" sldId="305"/>
            <ac:spMk id="3" creationId="{58934844-6F29-5BCF-456A-71C185346A8D}"/>
          </ac:spMkLst>
        </pc:spChg>
      </pc:sldChg>
      <pc:sldChg chg="modSp mod">
        <pc:chgData name="Tohma Kobayashi" userId="08f5d073-53cf-4df0-9256-54d01e3b684b" providerId="ADAL" clId="{F688A089-1AE7-4D8D-9D3C-D81AFFAE08E0}" dt="2024-02-01T13:09:44.703" v="2769" actId="12"/>
        <pc:sldMkLst>
          <pc:docMk/>
          <pc:sldMk cId="1459244754" sldId="307"/>
        </pc:sldMkLst>
        <pc:spChg chg="mod">
          <ac:chgData name="Tohma Kobayashi" userId="08f5d073-53cf-4df0-9256-54d01e3b684b" providerId="ADAL" clId="{F688A089-1AE7-4D8D-9D3C-D81AFFAE08E0}" dt="2024-02-01T13:09:44.703" v="2769" actId="12"/>
          <ac:spMkLst>
            <pc:docMk/>
            <pc:sldMk cId="1459244754" sldId="307"/>
            <ac:spMk id="3" creationId="{D02581CC-884D-B3D0-6A12-2841069F722A}"/>
          </ac:spMkLst>
        </pc:spChg>
      </pc:sldChg>
    </pc:docChg>
  </pc:docChgLst>
  <pc:docChgLst>
    <pc:chgData name="Tohma Kobayashi" userId="S::tohmakobayashi@tudelft.nl::08f5d073-53cf-4df0-9256-54d01e3b684b" providerId="AD" clId="Web-{48445D7F-05A9-12D8-3AE9-0A6ADF23EAF3}"/>
    <pc:docChg chg="modSld">
      <pc:chgData name="Tohma Kobayashi" userId="S::tohmakobayashi@tudelft.nl::08f5d073-53cf-4df0-9256-54d01e3b684b" providerId="AD" clId="Web-{48445D7F-05A9-12D8-3AE9-0A6ADF23EAF3}" dt="2024-02-02T08:00:22.570" v="2345"/>
      <pc:docMkLst>
        <pc:docMk/>
      </pc:docMkLst>
      <pc:sldChg chg="modNotes">
        <pc:chgData name="Tohma Kobayashi" userId="S::tohmakobayashi@tudelft.nl::08f5d073-53cf-4df0-9256-54d01e3b684b" providerId="AD" clId="Web-{48445D7F-05A9-12D8-3AE9-0A6ADF23EAF3}" dt="2024-02-02T07:51:44.273" v="449"/>
        <pc:sldMkLst>
          <pc:docMk/>
          <pc:sldMk cId="305714695" sldId="260"/>
        </pc:sldMkLst>
      </pc:sldChg>
      <pc:sldChg chg="modNotes">
        <pc:chgData name="Tohma Kobayashi" userId="S::tohmakobayashi@tudelft.nl::08f5d073-53cf-4df0-9256-54d01e3b684b" providerId="AD" clId="Web-{48445D7F-05A9-12D8-3AE9-0A6ADF23EAF3}" dt="2024-02-02T07:56:06.422" v="1332"/>
        <pc:sldMkLst>
          <pc:docMk/>
          <pc:sldMk cId="2754352457" sldId="265"/>
        </pc:sldMkLst>
      </pc:sldChg>
      <pc:sldChg chg="modNotes">
        <pc:chgData name="Tohma Kobayashi" userId="S::tohmakobayashi@tudelft.nl::08f5d073-53cf-4df0-9256-54d01e3b684b" providerId="AD" clId="Web-{48445D7F-05A9-12D8-3AE9-0A6ADF23EAF3}" dt="2024-02-02T07:56:26.579" v="1415"/>
        <pc:sldMkLst>
          <pc:docMk/>
          <pc:sldMk cId="189746155" sldId="267"/>
        </pc:sldMkLst>
      </pc:sldChg>
      <pc:sldChg chg="modNotes">
        <pc:chgData name="Tohma Kobayashi" userId="S::tohmakobayashi@tudelft.nl::08f5d073-53cf-4df0-9256-54d01e3b684b" providerId="AD" clId="Web-{48445D7F-05A9-12D8-3AE9-0A6ADF23EAF3}" dt="2024-02-02T08:00:22.570" v="2345"/>
        <pc:sldMkLst>
          <pc:docMk/>
          <pc:sldMk cId="1605492618" sldId="270"/>
        </pc:sldMkLst>
      </pc:sldChg>
    </pc:docChg>
  </pc:docChgLst>
  <pc:docChgLst>
    <pc:chgData name="Liam Kokken" userId="S::lkokken@tudelft.nl::ca20d251-d8a1-4e07-9087-3f0ccaf475e8" providerId="AD" clId="Web-{B498A121-438C-63D7-3EDF-09E8C36A1597}"/>
    <pc:docChg chg="addSld modSld">
      <pc:chgData name="Liam Kokken" userId="S::lkokken@tudelft.nl::ca20d251-d8a1-4e07-9087-3f0ccaf475e8" providerId="AD" clId="Web-{B498A121-438C-63D7-3EDF-09E8C36A1597}" dt="2024-02-01T13:17:41.084" v="465" actId="20577"/>
      <pc:docMkLst>
        <pc:docMk/>
      </pc:docMkLst>
      <pc:sldChg chg="modSp">
        <pc:chgData name="Liam Kokken" userId="S::lkokken@tudelft.nl::ca20d251-d8a1-4e07-9087-3f0ccaf475e8" providerId="AD" clId="Web-{B498A121-438C-63D7-3EDF-09E8C36A1597}" dt="2024-02-01T13:15:08.703" v="439" actId="20577"/>
        <pc:sldMkLst>
          <pc:docMk/>
          <pc:sldMk cId="2555492136" sldId="276"/>
        </pc:sldMkLst>
        <pc:spChg chg="mod">
          <ac:chgData name="Liam Kokken" userId="S::lkokken@tudelft.nl::ca20d251-d8a1-4e07-9087-3f0ccaf475e8" providerId="AD" clId="Web-{B498A121-438C-63D7-3EDF-09E8C36A1597}" dt="2024-02-01T13:15:08.703" v="439" actId="20577"/>
          <ac:spMkLst>
            <pc:docMk/>
            <pc:sldMk cId="2555492136" sldId="276"/>
            <ac:spMk id="3" creationId="{86FDEE44-BCC4-3538-FCDF-A1BEE39E4541}"/>
          </ac:spMkLst>
        </pc:spChg>
      </pc:sldChg>
      <pc:sldChg chg="addSp delSp modSp addAnim delAnim">
        <pc:chgData name="Liam Kokken" userId="S::lkokken@tudelft.nl::ca20d251-d8a1-4e07-9087-3f0ccaf475e8" providerId="AD" clId="Web-{B498A121-438C-63D7-3EDF-09E8C36A1597}" dt="2024-02-01T12:55:55.709" v="275"/>
        <pc:sldMkLst>
          <pc:docMk/>
          <pc:sldMk cId="446072728" sldId="278"/>
        </pc:sldMkLst>
        <pc:picChg chg="add del mod">
          <ac:chgData name="Liam Kokken" userId="S::lkokken@tudelft.nl::ca20d251-d8a1-4e07-9087-3f0ccaf475e8" providerId="AD" clId="Web-{B498A121-438C-63D7-3EDF-09E8C36A1597}" dt="2024-02-01T12:55:55.709" v="275"/>
          <ac:picMkLst>
            <pc:docMk/>
            <pc:sldMk cId="446072728" sldId="278"/>
            <ac:picMk id="3" creationId="{A477D81B-65EF-A180-A631-49048C22FF2A}"/>
          </ac:picMkLst>
        </pc:picChg>
        <pc:picChg chg="mod">
          <ac:chgData name="Liam Kokken" userId="S::lkokken@tudelft.nl::ca20d251-d8a1-4e07-9087-3f0ccaf475e8" providerId="AD" clId="Web-{B498A121-438C-63D7-3EDF-09E8C36A1597}" dt="2024-02-01T12:54:39.315" v="269" actId="1076"/>
          <ac:picMkLst>
            <pc:docMk/>
            <pc:sldMk cId="446072728" sldId="278"/>
            <ac:picMk id="4" creationId="{A54F4681-A4FA-2715-0850-B9AC1C94514A}"/>
          </ac:picMkLst>
        </pc:picChg>
      </pc:sldChg>
      <pc:sldChg chg="modSp">
        <pc:chgData name="Liam Kokken" userId="S::lkokken@tudelft.nl::ca20d251-d8a1-4e07-9087-3f0ccaf475e8" providerId="AD" clId="Web-{B498A121-438C-63D7-3EDF-09E8C36A1597}" dt="2024-02-01T12:30:18.622" v="37" actId="14100"/>
        <pc:sldMkLst>
          <pc:docMk/>
          <pc:sldMk cId="243287200" sldId="285"/>
        </pc:sldMkLst>
        <pc:spChg chg="mod">
          <ac:chgData name="Liam Kokken" userId="S::lkokken@tudelft.nl::ca20d251-d8a1-4e07-9087-3f0ccaf475e8" providerId="AD" clId="Web-{B498A121-438C-63D7-3EDF-09E8C36A1597}" dt="2024-02-01T12:30:18.622" v="37" actId="14100"/>
          <ac:spMkLst>
            <pc:docMk/>
            <pc:sldMk cId="243287200" sldId="285"/>
            <ac:spMk id="2" creationId="{73E618C3-37BB-E8D8-F428-3A819C0AD195}"/>
          </ac:spMkLst>
        </pc:spChg>
      </pc:sldChg>
      <pc:sldChg chg="modSp new">
        <pc:chgData name="Liam Kokken" userId="S::lkokken@tudelft.nl::ca20d251-d8a1-4e07-9087-3f0ccaf475e8" providerId="AD" clId="Web-{B498A121-438C-63D7-3EDF-09E8C36A1597}" dt="2024-02-01T13:17:41.084" v="465" actId="20577"/>
        <pc:sldMkLst>
          <pc:docMk/>
          <pc:sldMk cId="382066941" sldId="308"/>
        </pc:sldMkLst>
        <pc:spChg chg="mod">
          <ac:chgData name="Liam Kokken" userId="S::lkokken@tudelft.nl::ca20d251-d8a1-4e07-9087-3f0ccaf475e8" providerId="AD" clId="Web-{B498A121-438C-63D7-3EDF-09E8C36A1597}" dt="2024-02-01T12:32:22.330" v="44" actId="20577"/>
          <ac:spMkLst>
            <pc:docMk/>
            <pc:sldMk cId="382066941" sldId="308"/>
            <ac:spMk id="2" creationId="{F1DEA9A3-74FC-C182-3F41-FEF3B791A75E}"/>
          </ac:spMkLst>
        </pc:spChg>
        <pc:spChg chg="mod">
          <ac:chgData name="Liam Kokken" userId="S::lkokken@tudelft.nl::ca20d251-d8a1-4e07-9087-3f0ccaf475e8" providerId="AD" clId="Web-{B498A121-438C-63D7-3EDF-09E8C36A1597}" dt="2024-02-01T13:17:41.084" v="465" actId="20577"/>
          <ac:spMkLst>
            <pc:docMk/>
            <pc:sldMk cId="382066941" sldId="308"/>
            <ac:spMk id="3" creationId="{B4417A30-18ED-963F-BFA4-CFEAED1A20C9}"/>
          </ac:spMkLst>
        </pc:spChg>
      </pc:sldChg>
    </pc:docChg>
  </pc:docChgLst>
  <pc:docChgLst>
    <pc:chgData name="Tohma Kobayashi" userId="S::tohmakobayashi@tudelft.nl::08f5d073-53cf-4df0-9256-54d01e3b684b" providerId="AD" clId="Web-{771B912A-F5AA-A509-DC73-46353F421AC3}"/>
    <pc:docChg chg="modSld">
      <pc:chgData name="Tohma Kobayashi" userId="S::tohmakobayashi@tudelft.nl::08f5d073-53cf-4df0-9256-54d01e3b684b" providerId="AD" clId="Web-{771B912A-F5AA-A509-DC73-46353F421AC3}" dt="2024-02-01T13:20:57.334" v="18" actId="1076"/>
      <pc:docMkLst>
        <pc:docMk/>
      </pc:docMkLst>
      <pc:sldChg chg="modSp">
        <pc:chgData name="Tohma Kobayashi" userId="S::tohmakobayashi@tudelft.nl::08f5d073-53cf-4df0-9256-54d01e3b684b" providerId="AD" clId="Web-{771B912A-F5AA-A509-DC73-46353F421AC3}" dt="2024-02-01T13:17:15.649" v="12" actId="1076"/>
        <pc:sldMkLst>
          <pc:docMk/>
          <pc:sldMk cId="1497541177" sldId="257"/>
        </pc:sldMkLst>
        <pc:grpChg chg="mod">
          <ac:chgData name="Tohma Kobayashi" userId="S::tohmakobayashi@tudelft.nl::08f5d073-53cf-4df0-9256-54d01e3b684b" providerId="AD" clId="Web-{771B912A-F5AA-A509-DC73-46353F421AC3}" dt="2024-02-01T13:17:15.649" v="12" actId="1076"/>
          <ac:grpSpMkLst>
            <pc:docMk/>
            <pc:sldMk cId="1497541177" sldId="257"/>
            <ac:grpSpMk id="5" creationId="{B3206CDB-CFAD-3494-26D7-CFA58F03ADD6}"/>
          </ac:grpSpMkLst>
        </pc:grpChg>
        <pc:picChg chg="mod">
          <ac:chgData name="Tohma Kobayashi" userId="S::tohmakobayashi@tudelft.nl::08f5d073-53cf-4df0-9256-54d01e3b684b" providerId="AD" clId="Web-{771B912A-F5AA-A509-DC73-46353F421AC3}" dt="2024-02-01T13:17:11.883" v="11" actId="1076"/>
          <ac:picMkLst>
            <pc:docMk/>
            <pc:sldMk cId="1497541177" sldId="257"/>
            <ac:picMk id="2054" creationId="{1E03003D-B2D1-E00F-D82A-EF9EC6EB1D1B}"/>
          </ac:picMkLst>
        </pc:picChg>
        <pc:picChg chg="mod">
          <ac:chgData name="Tohma Kobayashi" userId="S::tohmakobayashi@tudelft.nl::08f5d073-53cf-4df0-9256-54d01e3b684b" providerId="AD" clId="Web-{771B912A-F5AA-A509-DC73-46353F421AC3}" dt="2024-02-01T13:16:45.834" v="8" actId="1076"/>
          <ac:picMkLst>
            <pc:docMk/>
            <pc:sldMk cId="1497541177" sldId="257"/>
            <ac:picMk id="2058" creationId="{AE43DA17-FDFD-B182-9A81-A5A416EE3F66}"/>
          </ac:picMkLst>
        </pc:picChg>
      </pc:sldChg>
      <pc:sldChg chg="modSp">
        <pc:chgData name="Tohma Kobayashi" userId="S::tohmakobayashi@tudelft.nl::08f5d073-53cf-4df0-9256-54d01e3b684b" providerId="AD" clId="Web-{771B912A-F5AA-A509-DC73-46353F421AC3}" dt="2024-02-01T13:15:49.096" v="2" actId="20577"/>
        <pc:sldMkLst>
          <pc:docMk/>
          <pc:sldMk cId="1552875561" sldId="259"/>
        </pc:sldMkLst>
        <pc:spChg chg="mod">
          <ac:chgData name="Tohma Kobayashi" userId="S::tohmakobayashi@tudelft.nl::08f5d073-53cf-4df0-9256-54d01e3b684b" providerId="AD" clId="Web-{771B912A-F5AA-A509-DC73-46353F421AC3}" dt="2024-02-01T13:15:49.096" v="2" actId="20577"/>
          <ac:spMkLst>
            <pc:docMk/>
            <pc:sldMk cId="1552875561" sldId="259"/>
            <ac:spMk id="3" creationId="{A33C2867-2A0E-792B-7D59-BC2FDC74BD9B}"/>
          </ac:spMkLst>
        </pc:spChg>
      </pc:sldChg>
      <pc:sldChg chg="modSp">
        <pc:chgData name="Tohma Kobayashi" userId="S::tohmakobayashi@tudelft.nl::08f5d073-53cf-4df0-9256-54d01e3b684b" providerId="AD" clId="Web-{771B912A-F5AA-A509-DC73-46353F421AC3}" dt="2024-02-01T13:15:58.816" v="3" actId="20577"/>
        <pc:sldMkLst>
          <pc:docMk/>
          <pc:sldMk cId="446072728" sldId="278"/>
        </pc:sldMkLst>
        <pc:spChg chg="mod">
          <ac:chgData name="Tohma Kobayashi" userId="S::tohmakobayashi@tudelft.nl::08f5d073-53cf-4df0-9256-54d01e3b684b" providerId="AD" clId="Web-{771B912A-F5AA-A509-DC73-46353F421AC3}" dt="2024-02-01T13:15:58.816" v="3" actId="20577"/>
          <ac:spMkLst>
            <pc:docMk/>
            <pc:sldMk cId="446072728" sldId="278"/>
            <ac:spMk id="7" creationId="{DC5A385D-3B0E-542A-4462-ABE0CB8FFB8E}"/>
          </ac:spMkLst>
        </pc:spChg>
      </pc:sldChg>
      <pc:sldChg chg="modSp">
        <pc:chgData name="Tohma Kobayashi" userId="S::tohmakobayashi@tudelft.nl::08f5d073-53cf-4df0-9256-54d01e3b684b" providerId="AD" clId="Web-{771B912A-F5AA-A509-DC73-46353F421AC3}" dt="2024-02-01T13:17:26.478" v="13" actId="14100"/>
        <pc:sldMkLst>
          <pc:docMk/>
          <pc:sldMk cId="3619037606" sldId="279"/>
        </pc:sldMkLst>
        <pc:spChg chg="mod">
          <ac:chgData name="Tohma Kobayashi" userId="S::tohmakobayashi@tudelft.nl::08f5d073-53cf-4df0-9256-54d01e3b684b" providerId="AD" clId="Web-{771B912A-F5AA-A509-DC73-46353F421AC3}" dt="2024-02-01T13:17:26.478" v="13" actId="14100"/>
          <ac:spMkLst>
            <pc:docMk/>
            <pc:sldMk cId="3619037606" sldId="279"/>
            <ac:spMk id="2" creationId="{45537B35-E884-71AF-2F4C-354FB5824926}"/>
          </ac:spMkLst>
        </pc:spChg>
      </pc:sldChg>
      <pc:sldChg chg="delSp modSp">
        <pc:chgData name="Tohma Kobayashi" userId="S::tohmakobayashi@tudelft.nl::08f5d073-53cf-4df0-9256-54d01e3b684b" providerId="AD" clId="Web-{771B912A-F5AA-A509-DC73-46353F421AC3}" dt="2024-02-01T13:17:58.042" v="16" actId="1076"/>
        <pc:sldMkLst>
          <pc:docMk/>
          <pc:sldMk cId="1413760573" sldId="301"/>
        </pc:sldMkLst>
        <pc:spChg chg="mod">
          <ac:chgData name="Tohma Kobayashi" userId="S::tohmakobayashi@tudelft.nl::08f5d073-53cf-4df0-9256-54d01e3b684b" providerId="AD" clId="Web-{771B912A-F5AA-A509-DC73-46353F421AC3}" dt="2024-02-01T13:17:58.042" v="16" actId="1076"/>
          <ac:spMkLst>
            <pc:docMk/>
            <pc:sldMk cId="1413760573" sldId="301"/>
            <ac:spMk id="2" creationId="{D028339D-386D-7C50-72C8-A6AF018B176B}"/>
          </ac:spMkLst>
        </pc:spChg>
        <pc:spChg chg="del">
          <ac:chgData name="Tohma Kobayashi" userId="S::tohmakobayashi@tudelft.nl::08f5d073-53cf-4df0-9256-54d01e3b684b" providerId="AD" clId="Web-{771B912A-F5AA-A509-DC73-46353F421AC3}" dt="2024-02-01T13:16:16.473" v="4"/>
          <ac:spMkLst>
            <pc:docMk/>
            <pc:sldMk cId="1413760573" sldId="301"/>
            <ac:spMk id="3" creationId="{451D1330-4B6D-2015-9B15-99FC88A3C893}"/>
          </ac:spMkLst>
        </pc:spChg>
      </pc:sldChg>
      <pc:sldChg chg="delSp modSp">
        <pc:chgData name="Tohma Kobayashi" userId="S::tohmakobayashi@tudelft.nl::08f5d073-53cf-4df0-9256-54d01e3b684b" providerId="AD" clId="Web-{771B912A-F5AA-A509-DC73-46353F421AC3}" dt="2024-02-01T13:17:51.760" v="15" actId="1076"/>
        <pc:sldMkLst>
          <pc:docMk/>
          <pc:sldMk cId="2320228543" sldId="302"/>
        </pc:sldMkLst>
        <pc:spChg chg="mod">
          <ac:chgData name="Tohma Kobayashi" userId="S::tohmakobayashi@tudelft.nl::08f5d073-53cf-4df0-9256-54d01e3b684b" providerId="AD" clId="Web-{771B912A-F5AA-A509-DC73-46353F421AC3}" dt="2024-02-01T13:17:51.760" v="15" actId="1076"/>
          <ac:spMkLst>
            <pc:docMk/>
            <pc:sldMk cId="2320228543" sldId="302"/>
            <ac:spMk id="2" creationId="{097D20DF-BFA3-1D89-6284-831E4FC12F15}"/>
          </ac:spMkLst>
        </pc:spChg>
        <pc:spChg chg="del">
          <ac:chgData name="Tohma Kobayashi" userId="S::tohmakobayashi@tudelft.nl::08f5d073-53cf-4df0-9256-54d01e3b684b" providerId="AD" clId="Web-{771B912A-F5AA-A509-DC73-46353F421AC3}" dt="2024-02-01T13:17:42.432" v="14"/>
          <ac:spMkLst>
            <pc:docMk/>
            <pc:sldMk cId="2320228543" sldId="302"/>
            <ac:spMk id="3" creationId="{CAA7BBFC-F7CB-FFD1-43F1-C4B95A235167}"/>
          </ac:spMkLst>
        </pc:spChg>
      </pc:sldChg>
      <pc:sldChg chg="modSp">
        <pc:chgData name="Tohma Kobayashi" userId="S::tohmakobayashi@tudelft.nl::08f5d073-53cf-4df0-9256-54d01e3b684b" providerId="AD" clId="Web-{771B912A-F5AA-A509-DC73-46353F421AC3}" dt="2024-02-01T13:20:57.334" v="18" actId="1076"/>
        <pc:sldMkLst>
          <pc:docMk/>
          <pc:sldMk cId="3918821789" sldId="304"/>
        </pc:sldMkLst>
        <pc:spChg chg="mod">
          <ac:chgData name="Tohma Kobayashi" userId="S::tohmakobayashi@tudelft.nl::08f5d073-53cf-4df0-9256-54d01e3b684b" providerId="AD" clId="Web-{771B912A-F5AA-A509-DC73-46353F421AC3}" dt="2024-02-01T13:20:57.334" v="18" actId="1076"/>
          <ac:spMkLst>
            <pc:docMk/>
            <pc:sldMk cId="3918821789" sldId="304"/>
            <ac:spMk id="2" creationId="{47D49262-232A-7DCE-9D48-0863630DA7B5}"/>
          </ac:spMkLst>
        </pc:spChg>
      </pc:sldChg>
    </pc:docChg>
  </pc:docChgLst>
  <pc:docChgLst>
    <pc:chgData name="Liam Kokken" userId="S::lkokken@tudelft.nl::ca20d251-d8a1-4e07-9087-3f0ccaf475e8" providerId="AD" clId="Web-{34EC07FE-A122-E7DC-731C-7BE669B942E0}"/>
    <pc:docChg chg="modSld">
      <pc:chgData name="Liam Kokken" userId="S::lkokken@tudelft.nl::ca20d251-d8a1-4e07-9087-3f0ccaf475e8" providerId="AD" clId="Web-{34EC07FE-A122-E7DC-731C-7BE669B942E0}" dt="2024-02-02T08:36:18.623" v="57" actId="1076"/>
      <pc:docMkLst>
        <pc:docMk/>
      </pc:docMkLst>
      <pc:sldChg chg="modSp">
        <pc:chgData name="Liam Kokken" userId="S::lkokken@tudelft.nl::ca20d251-d8a1-4e07-9087-3f0ccaf475e8" providerId="AD" clId="Web-{34EC07FE-A122-E7DC-731C-7BE669B942E0}" dt="2024-02-02T08:21:21.391" v="5" actId="20577"/>
        <pc:sldMkLst>
          <pc:docMk/>
          <pc:sldMk cId="2320228543" sldId="302"/>
        </pc:sldMkLst>
        <pc:spChg chg="mod">
          <ac:chgData name="Liam Kokken" userId="S::lkokken@tudelft.nl::ca20d251-d8a1-4e07-9087-3f0ccaf475e8" providerId="AD" clId="Web-{34EC07FE-A122-E7DC-731C-7BE669B942E0}" dt="2024-02-02T08:21:21.391" v="5" actId="20577"/>
          <ac:spMkLst>
            <pc:docMk/>
            <pc:sldMk cId="2320228543" sldId="302"/>
            <ac:spMk id="2" creationId="{097D20DF-BFA3-1D89-6284-831E4FC12F15}"/>
          </ac:spMkLst>
        </pc:spChg>
      </pc:sldChg>
      <pc:sldChg chg="modSp">
        <pc:chgData name="Liam Kokken" userId="S::lkokken@tudelft.nl::ca20d251-d8a1-4e07-9087-3f0ccaf475e8" providerId="AD" clId="Web-{34EC07FE-A122-E7DC-731C-7BE669B942E0}" dt="2024-02-02T08:21:31.219" v="7" actId="20577"/>
        <pc:sldMkLst>
          <pc:docMk/>
          <pc:sldMk cId="3918821789" sldId="304"/>
        </pc:sldMkLst>
        <pc:spChg chg="mod">
          <ac:chgData name="Liam Kokken" userId="S::lkokken@tudelft.nl::ca20d251-d8a1-4e07-9087-3f0ccaf475e8" providerId="AD" clId="Web-{34EC07FE-A122-E7DC-731C-7BE669B942E0}" dt="2024-02-02T08:21:31.219" v="7" actId="20577"/>
          <ac:spMkLst>
            <pc:docMk/>
            <pc:sldMk cId="3918821789" sldId="304"/>
            <ac:spMk id="2" creationId="{47D49262-232A-7DCE-9D48-0863630DA7B5}"/>
          </ac:spMkLst>
        </pc:spChg>
      </pc:sldChg>
      <pc:sldChg chg="addSp delSp modSp delAnim">
        <pc:chgData name="Liam Kokken" userId="S::lkokken@tudelft.nl::ca20d251-d8a1-4e07-9087-3f0ccaf475e8" providerId="AD" clId="Web-{34EC07FE-A122-E7DC-731C-7BE669B942E0}" dt="2024-02-02T08:36:18.623" v="57" actId="1076"/>
        <pc:sldMkLst>
          <pc:docMk/>
          <pc:sldMk cId="704840813" sldId="306"/>
        </pc:sldMkLst>
        <pc:spChg chg="del">
          <ac:chgData name="Liam Kokken" userId="S::lkokken@tudelft.nl::ca20d251-d8a1-4e07-9087-3f0ccaf475e8" providerId="AD" clId="Web-{34EC07FE-A122-E7DC-731C-7BE669B942E0}" dt="2024-02-02T08:35:48.903" v="24"/>
          <ac:spMkLst>
            <pc:docMk/>
            <pc:sldMk cId="704840813" sldId="306"/>
            <ac:spMk id="6" creationId="{C7ACA42E-A197-A576-862C-7E7B3FB88CEF}"/>
          </ac:spMkLst>
        </pc:spChg>
        <pc:spChg chg="del mod">
          <ac:chgData name="Liam Kokken" userId="S::lkokken@tudelft.nl::ca20d251-d8a1-4e07-9087-3f0ccaf475e8" providerId="AD" clId="Web-{34EC07FE-A122-E7DC-731C-7BE669B942E0}" dt="2024-02-02T08:35:40.372" v="11"/>
          <ac:spMkLst>
            <pc:docMk/>
            <pc:sldMk cId="704840813" sldId="306"/>
            <ac:spMk id="11" creationId="{1E1FBC14-23FF-FA4E-C1CE-43462CA20923}"/>
          </ac:spMkLst>
        </pc:spChg>
        <pc:spChg chg="add mod">
          <ac:chgData name="Liam Kokken" userId="S::lkokken@tudelft.nl::ca20d251-d8a1-4e07-9087-3f0ccaf475e8" providerId="AD" clId="Web-{34EC07FE-A122-E7DC-731C-7BE669B942E0}" dt="2024-02-02T08:35:48.903" v="24"/>
          <ac:spMkLst>
            <pc:docMk/>
            <pc:sldMk cId="704840813" sldId="306"/>
            <ac:spMk id="22" creationId="{AF530F7E-9399-748E-EFC0-929A21E6A801}"/>
          </ac:spMkLst>
        </pc:spChg>
        <pc:picChg chg="del">
          <ac:chgData name="Liam Kokken" userId="S::lkokken@tudelft.nl::ca20d251-d8a1-4e07-9087-3f0ccaf475e8" providerId="AD" clId="Web-{34EC07FE-A122-E7DC-731C-7BE669B942E0}" dt="2024-02-02T08:35:38.012" v="10"/>
          <ac:picMkLst>
            <pc:docMk/>
            <pc:sldMk cId="704840813" sldId="306"/>
            <ac:picMk id="3" creationId="{993B47F4-2C78-11B2-9360-6A8170961D56}"/>
          </ac:picMkLst>
        </pc:picChg>
        <pc:picChg chg="del">
          <ac:chgData name="Liam Kokken" userId="S::lkokken@tudelft.nl::ca20d251-d8a1-4e07-9087-3f0ccaf475e8" providerId="AD" clId="Web-{34EC07FE-A122-E7DC-731C-7BE669B942E0}" dt="2024-02-02T08:35:32.340" v="8"/>
          <ac:picMkLst>
            <pc:docMk/>
            <pc:sldMk cId="704840813" sldId="306"/>
            <ac:picMk id="4" creationId="{EF7D6FC8-D0AD-DCCB-C853-5E008CAA80C3}"/>
          </ac:picMkLst>
        </pc:picChg>
        <pc:picChg chg="del">
          <ac:chgData name="Liam Kokken" userId="S::lkokken@tudelft.nl::ca20d251-d8a1-4e07-9087-3f0ccaf475e8" providerId="AD" clId="Web-{34EC07FE-A122-E7DC-731C-7BE669B942E0}" dt="2024-02-02T08:35:35.887" v="9"/>
          <ac:picMkLst>
            <pc:docMk/>
            <pc:sldMk cId="704840813" sldId="306"/>
            <ac:picMk id="5" creationId="{F29634C5-85DD-439E-1DB7-F9DCC3DE3A19}"/>
          </ac:picMkLst>
        </pc:picChg>
        <pc:picChg chg="add mod">
          <ac:chgData name="Liam Kokken" userId="S::lkokken@tudelft.nl::ca20d251-d8a1-4e07-9087-3f0ccaf475e8" providerId="AD" clId="Web-{34EC07FE-A122-E7DC-731C-7BE669B942E0}" dt="2024-02-02T08:36:18.607" v="55" actId="1076"/>
          <ac:picMkLst>
            <pc:docMk/>
            <pc:sldMk cId="704840813" sldId="306"/>
            <ac:picMk id="8" creationId="{84741CD8-A19A-34BF-456B-46B8140EB374}"/>
          </ac:picMkLst>
        </pc:picChg>
        <pc:picChg chg="add mod">
          <ac:chgData name="Liam Kokken" userId="S::lkokken@tudelft.nl::ca20d251-d8a1-4e07-9087-3f0ccaf475e8" providerId="AD" clId="Web-{34EC07FE-A122-E7DC-731C-7BE669B942E0}" dt="2024-02-02T08:36:18.607" v="56" actId="1076"/>
          <ac:picMkLst>
            <pc:docMk/>
            <pc:sldMk cId="704840813" sldId="306"/>
            <ac:picMk id="12" creationId="{9A9091DA-3F59-43B6-EAB5-338F1A000597}"/>
          </ac:picMkLst>
        </pc:picChg>
        <pc:picChg chg="add mod">
          <ac:chgData name="Liam Kokken" userId="S::lkokken@tudelft.nl::ca20d251-d8a1-4e07-9087-3f0ccaf475e8" providerId="AD" clId="Web-{34EC07FE-A122-E7DC-731C-7BE669B942E0}" dt="2024-02-02T08:36:18.623" v="57" actId="1076"/>
          <ac:picMkLst>
            <pc:docMk/>
            <pc:sldMk cId="704840813" sldId="306"/>
            <ac:picMk id="14" creationId="{4F07AE52-8B86-5FF6-5A59-6B3DD320BE9C}"/>
          </ac:picMkLst>
        </pc:picChg>
        <pc:picChg chg="add mod">
          <ac:chgData name="Liam Kokken" userId="S::lkokken@tudelft.nl::ca20d251-d8a1-4e07-9087-3f0ccaf475e8" providerId="AD" clId="Web-{34EC07FE-A122-E7DC-731C-7BE669B942E0}" dt="2024-02-02T08:36:18.576" v="52" actId="1076"/>
          <ac:picMkLst>
            <pc:docMk/>
            <pc:sldMk cId="704840813" sldId="306"/>
            <ac:picMk id="16" creationId="{C4E909EE-C91D-6888-1542-09272703A220}"/>
          </ac:picMkLst>
        </pc:picChg>
        <pc:picChg chg="add mod">
          <ac:chgData name="Liam Kokken" userId="S::lkokken@tudelft.nl::ca20d251-d8a1-4e07-9087-3f0ccaf475e8" providerId="AD" clId="Web-{34EC07FE-A122-E7DC-731C-7BE669B942E0}" dt="2024-02-02T08:36:18.592" v="53" actId="1076"/>
          <ac:picMkLst>
            <pc:docMk/>
            <pc:sldMk cId="704840813" sldId="306"/>
            <ac:picMk id="18" creationId="{EF50D77E-F06B-3891-17EB-4B2ACE2EE1B7}"/>
          </ac:picMkLst>
        </pc:picChg>
        <pc:picChg chg="add mod">
          <ac:chgData name="Liam Kokken" userId="S::lkokken@tudelft.nl::ca20d251-d8a1-4e07-9087-3f0ccaf475e8" providerId="AD" clId="Web-{34EC07FE-A122-E7DC-731C-7BE669B942E0}" dt="2024-02-02T08:36:18.592" v="54" actId="1076"/>
          <ac:picMkLst>
            <pc:docMk/>
            <pc:sldMk cId="704840813" sldId="306"/>
            <ac:picMk id="20" creationId="{1673A5E4-A555-7870-F106-41728465F17D}"/>
          </ac:picMkLst>
        </pc:picChg>
      </pc:sldChg>
    </pc:docChg>
  </pc:docChgLst>
  <pc:docChgLst>
    <pc:chgData name="Gijs Hoppenbrouwers" userId="S::ghoppenbrouwer@tudelft.nl::474d124b-4aa8-40c5-b8a9-e5d4597343b9" providerId="AD" clId="Web-{4B46119D-8C7D-E3BC-2EEA-43ADF17D18F0}"/>
    <pc:docChg chg="addSld modSld">
      <pc:chgData name="Gijs Hoppenbrouwers" userId="S::ghoppenbrouwer@tudelft.nl::474d124b-4aa8-40c5-b8a9-e5d4597343b9" providerId="AD" clId="Web-{4B46119D-8C7D-E3BC-2EEA-43ADF17D18F0}" dt="2024-02-01T08:08:41.514" v="140" actId="1076"/>
      <pc:docMkLst>
        <pc:docMk/>
      </pc:docMkLst>
      <pc:sldChg chg="modSp new">
        <pc:chgData name="Gijs Hoppenbrouwers" userId="S::ghoppenbrouwer@tudelft.nl::474d124b-4aa8-40c5-b8a9-e5d4597343b9" providerId="AD" clId="Web-{4B46119D-8C7D-E3BC-2EEA-43ADF17D18F0}" dt="2024-02-01T08:03:55.662" v="84" actId="20577"/>
        <pc:sldMkLst>
          <pc:docMk/>
          <pc:sldMk cId="616326506" sldId="293"/>
        </pc:sldMkLst>
        <pc:spChg chg="mod">
          <ac:chgData name="Gijs Hoppenbrouwers" userId="S::ghoppenbrouwer@tudelft.nl::474d124b-4aa8-40c5-b8a9-e5d4597343b9" providerId="AD" clId="Web-{4B46119D-8C7D-E3BC-2EEA-43ADF17D18F0}" dt="2024-02-01T08:02:23.081" v="27" actId="20577"/>
          <ac:spMkLst>
            <pc:docMk/>
            <pc:sldMk cId="616326506" sldId="293"/>
            <ac:spMk id="2" creationId="{B19DD401-3D92-098E-2FC5-45B44EBB1271}"/>
          </ac:spMkLst>
        </pc:spChg>
        <pc:spChg chg="mod">
          <ac:chgData name="Gijs Hoppenbrouwers" userId="S::ghoppenbrouwer@tudelft.nl::474d124b-4aa8-40c5-b8a9-e5d4597343b9" providerId="AD" clId="Web-{4B46119D-8C7D-E3BC-2EEA-43ADF17D18F0}" dt="2024-02-01T08:03:55.662" v="84" actId="20577"/>
          <ac:spMkLst>
            <pc:docMk/>
            <pc:sldMk cId="616326506" sldId="293"/>
            <ac:spMk id="3" creationId="{DBE14479-08E4-FCF3-C7BD-D3596F5B8AEA}"/>
          </ac:spMkLst>
        </pc:spChg>
      </pc:sldChg>
      <pc:sldChg chg="addSp delSp modSp new">
        <pc:chgData name="Gijs Hoppenbrouwers" userId="S::ghoppenbrouwer@tudelft.nl::474d124b-4aa8-40c5-b8a9-e5d4597343b9" providerId="AD" clId="Web-{4B46119D-8C7D-E3BC-2EEA-43ADF17D18F0}" dt="2024-02-01T08:06:23.448" v="122" actId="1076"/>
        <pc:sldMkLst>
          <pc:docMk/>
          <pc:sldMk cId="2585813488" sldId="294"/>
        </pc:sldMkLst>
        <pc:spChg chg="mod">
          <ac:chgData name="Gijs Hoppenbrouwers" userId="S::ghoppenbrouwer@tudelft.nl::474d124b-4aa8-40c5-b8a9-e5d4597343b9" providerId="AD" clId="Web-{4B46119D-8C7D-E3BC-2EEA-43ADF17D18F0}" dt="2024-02-01T08:04:07.647" v="108" actId="20577"/>
          <ac:spMkLst>
            <pc:docMk/>
            <pc:sldMk cId="2585813488" sldId="294"/>
            <ac:spMk id="2" creationId="{733EFB57-F447-AC0E-7D6B-CDFD39F403B1}"/>
          </ac:spMkLst>
        </pc:spChg>
        <pc:spChg chg="del">
          <ac:chgData name="Gijs Hoppenbrouwers" userId="S::ghoppenbrouwer@tudelft.nl::474d124b-4aa8-40c5-b8a9-e5d4597343b9" providerId="AD" clId="Web-{4B46119D-8C7D-E3BC-2EEA-43ADF17D18F0}" dt="2024-02-01T08:04:39.148" v="109"/>
          <ac:spMkLst>
            <pc:docMk/>
            <pc:sldMk cId="2585813488" sldId="294"/>
            <ac:spMk id="3" creationId="{F51CD93C-690F-8A08-C344-6D8DB802AF6D}"/>
          </ac:spMkLst>
        </pc:spChg>
        <pc:picChg chg="add mod">
          <ac:chgData name="Gijs Hoppenbrouwers" userId="S::ghoppenbrouwer@tudelft.nl::474d124b-4aa8-40c5-b8a9-e5d4597343b9" providerId="AD" clId="Web-{4B46119D-8C7D-E3BC-2EEA-43ADF17D18F0}" dt="2024-02-01T08:06:23.448" v="122" actId="1076"/>
          <ac:picMkLst>
            <pc:docMk/>
            <pc:sldMk cId="2585813488" sldId="294"/>
            <ac:picMk id="4" creationId="{67BDAC52-9E2F-0AFA-EEB9-7AB371C510D9}"/>
          </ac:picMkLst>
        </pc:picChg>
      </pc:sldChg>
      <pc:sldChg chg="addSp delSp modSp new">
        <pc:chgData name="Gijs Hoppenbrouwers" userId="S::ghoppenbrouwer@tudelft.nl::474d124b-4aa8-40c5-b8a9-e5d4597343b9" providerId="AD" clId="Web-{4B46119D-8C7D-E3BC-2EEA-43ADF17D18F0}" dt="2024-02-01T08:08:41.514" v="140" actId="1076"/>
        <pc:sldMkLst>
          <pc:docMk/>
          <pc:sldMk cId="1260532632" sldId="295"/>
        </pc:sldMkLst>
        <pc:spChg chg="mod">
          <ac:chgData name="Gijs Hoppenbrouwers" userId="S::ghoppenbrouwer@tudelft.nl::474d124b-4aa8-40c5-b8a9-e5d4597343b9" providerId="AD" clId="Web-{4B46119D-8C7D-E3BC-2EEA-43ADF17D18F0}" dt="2024-02-01T08:05:26.415" v="117" actId="20577"/>
          <ac:spMkLst>
            <pc:docMk/>
            <pc:sldMk cId="1260532632" sldId="295"/>
            <ac:spMk id="2" creationId="{8C7A2E87-A47E-6E61-84D5-2706E0E625B4}"/>
          </ac:spMkLst>
        </pc:spChg>
        <pc:spChg chg="del mod">
          <ac:chgData name="Gijs Hoppenbrouwers" userId="S::ghoppenbrouwer@tudelft.nl::474d124b-4aa8-40c5-b8a9-e5d4597343b9" providerId="AD" clId="Web-{4B46119D-8C7D-E3BC-2EEA-43ADF17D18F0}" dt="2024-02-01T08:05:34.977" v="119"/>
          <ac:spMkLst>
            <pc:docMk/>
            <pc:sldMk cId="1260532632" sldId="295"/>
            <ac:spMk id="3" creationId="{4E8F2CD2-5CAA-8B7C-A452-D031A1538194}"/>
          </ac:spMkLst>
        </pc:spChg>
        <pc:picChg chg="add mod">
          <ac:chgData name="Gijs Hoppenbrouwers" userId="S::ghoppenbrouwer@tudelft.nl::474d124b-4aa8-40c5-b8a9-e5d4597343b9" providerId="AD" clId="Web-{4B46119D-8C7D-E3BC-2EEA-43ADF17D18F0}" dt="2024-02-01T08:08:41.514" v="140" actId="1076"/>
          <ac:picMkLst>
            <pc:docMk/>
            <pc:sldMk cId="1260532632" sldId="295"/>
            <ac:picMk id="4" creationId="{5D5E781B-762A-8B11-5A37-EA0EB72BD57A}"/>
          </ac:picMkLst>
        </pc:picChg>
      </pc:sldChg>
    </pc:docChg>
  </pc:docChgLst>
  <pc:docChgLst>
    <pc:chgData name="Tohma Kobayashi" userId="S::tohmakobayashi@tudelft.nl::08f5d073-53cf-4df0-9256-54d01e3b684b" providerId="AD" clId="Web-{5E9DCC6E-510B-7AAE-3289-251B9A2CE2F9}"/>
    <pc:docChg chg="modSld">
      <pc:chgData name="Tohma Kobayashi" userId="S::tohmakobayashi@tudelft.nl::08f5d073-53cf-4df0-9256-54d01e3b684b" providerId="AD" clId="Web-{5E9DCC6E-510B-7AAE-3289-251B9A2CE2F9}" dt="2024-02-01T13:05:06.880" v="161" actId="20577"/>
      <pc:docMkLst>
        <pc:docMk/>
      </pc:docMkLst>
      <pc:sldChg chg="modSp">
        <pc:chgData name="Tohma Kobayashi" userId="S::tohmakobayashi@tudelft.nl::08f5d073-53cf-4df0-9256-54d01e3b684b" providerId="AD" clId="Web-{5E9DCC6E-510B-7AAE-3289-251B9A2CE2F9}" dt="2024-02-01T13:03:59.173" v="157" actId="20577"/>
        <pc:sldMkLst>
          <pc:docMk/>
          <pc:sldMk cId="3641348477" sldId="256"/>
        </pc:sldMkLst>
        <pc:spChg chg="mod">
          <ac:chgData name="Tohma Kobayashi" userId="S::tohmakobayashi@tudelft.nl::08f5d073-53cf-4df0-9256-54d01e3b684b" providerId="AD" clId="Web-{5E9DCC6E-510B-7AAE-3289-251B9A2CE2F9}" dt="2024-02-01T13:03:59.173" v="157" actId="20577"/>
          <ac:spMkLst>
            <pc:docMk/>
            <pc:sldMk cId="3641348477" sldId="256"/>
            <ac:spMk id="3" creationId="{ECB219CD-07AE-49B0-0073-08C7092867FC}"/>
          </ac:spMkLst>
        </pc:spChg>
      </pc:sldChg>
      <pc:sldChg chg="addSp modSp">
        <pc:chgData name="Tohma Kobayashi" userId="S::tohmakobayashi@tudelft.nl::08f5d073-53cf-4df0-9256-54d01e3b684b" providerId="AD" clId="Web-{5E9DCC6E-510B-7AAE-3289-251B9A2CE2F9}" dt="2024-02-01T13:05:06.880" v="161" actId="20577"/>
        <pc:sldMkLst>
          <pc:docMk/>
          <pc:sldMk cId="954171388" sldId="272"/>
        </pc:sldMkLst>
        <pc:spChg chg="mod">
          <ac:chgData name="Tohma Kobayashi" userId="S::tohmakobayashi@tudelft.nl::08f5d073-53cf-4df0-9256-54d01e3b684b" providerId="AD" clId="Web-{5E9DCC6E-510B-7AAE-3289-251B9A2CE2F9}" dt="2024-02-01T13:03:31.031" v="154" actId="20577"/>
          <ac:spMkLst>
            <pc:docMk/>
            <pc:sldMk cId="954171388" sldId="272"/>
            <ac:spMk id="2" creationId="{B3B53528-DC68-4E76-8FCB-B276C89AD0EA}"/>
          </ac:spMkLst>
        </pc:spChg>
        <pc:spChg chg="mod">
          <ac:chgData name="Tohma Kobayashi" userId="S::tohmakobayashi@tudelft.nl::08f5d073-53cf-4df0-9256-54d01e3b684b" providerId="AD" clId="Web-{5E9DCC6E-510B-7AAE-3289-251B9A2CE2F9}" dt="2024-02-01T13:03:46.516" v="156" actId="20577"/>
          <ac:spMkLst>
            <pc:docMk/>
            <pc:sldMk cId="954171388" sldId="272"/>
            <ac:spMk id="3" creationId="{AA8C4F58-AC5E-9D09-4770-32519F2DC625}"/>
          </ac:spMkLst>
        </pc:spChg>
        <pc:spChg chg="add mod">
          <ac:chgData name="Tohma Kobayashi" userId="S::tohmakobayashi@tudelft.nl::08f5d073-53cf-4df0-9256-54d01e3b684b" providerId="AD" clId="Web-{5E9DCC6E-510B-7AAE-3289-251B9A2CE2F9}" dt="2024-02-01T13:05:06.880" v="161" actId="20577"/>
          <ac:spMkLst>
            <pc:docMk/>
            <pc:sldMk cId="954171388" sldId="272"/>
            <ac:spMk id="4" creationId="{5A310855-C224-50B3-9184-FD05BCA704C6}"/>
          </ac:spMkLst>
        </pc:spChg>
      </pc:sldChg>
      <pc:sldChg chg="modSp">
        <pc:chgData name="Tohma Kobayashi" userId="S::tohmakobayashi@tudelft.nl::08f5d073-53cf-4df0-9256-54d01e3b684b" providerId="AD" clId="Web-{5E9DCC6E-510B-7AAE-3289-251B9A2CE2F9}" dt="2024-02-01T13:03:10.529" v="153"/>
        <pc:sldMkLst>
          <pc:docMk/>
          <pc:sldMk cId="3282585484" sldId="298"/>
        </pc:sldMkLst>
        <pc:graphicFrameChg chg="mod modGraphic">
          <ac:chgData name="Tohma Kobayashi" userId="S::tohmakobayashi@tudelft.nl::08f5d073-53cf-4df0-9256-54d01e3b684b" providerId="AD" clId="Web-{5E9DCC6E-510B-7AAE-3289-251B9A2CE2F9}" dt="2024-02-01T13:03:10.529" v="153"/>
          <ac:graphicFrameMkLst>
            <pc:docMk/>
            <pc:sldMk cId="3282585484" sldId="298"/>
            <ac:graphicFrameMk id="5" creationId="{F5F1B027-B8B6-135D-B576-C126C27E7E2D}"/>
          </ac:graphicFrameMkLst>
        </pc:graphicFrameChg>
      </pc:sldChg>
      <pc:sldChg chg="delSp">
        <pc:chgData name="Tohma Kobayashi" userId="S::tohmakobayashi@tudelft.nl::08f5d073-53cf-4df0-9256-54d01e3b684b" providerId="AD" clId="Web-{5E9DCC6E-510B-7AAE-3289-251B9A2CE2F9}" dt="2024-02-01T12:31:59.683" v="0"/>
        <pc:sldMkLst>
          <pc:docMk/>
          <pc:sldMk cId="1574484025" sldId="300"/>
        </pc:sldMkLst>
        <pc:spChg chg="del">
          <ac:chgData name="Tohma Kobayashi" userId="S::tohmakobayashi@tudelft.nl::08f5d073-53cf-4df0-9256-54d01e3b684b" providerId="AD" clId="Web-{5E9DCC6E-510B-7AAE-3289-251B9A2CE2F9}" dt="2024-02-01T12:31:59.683" v="0"/>
          <ac:spMkLst>
            <pc:docMk/>
            <pc:sldMk cId="1574484025" sldId="300"/>
            <ac:spMk id="3" creationId="{E4A2D57E-E6EB-7169-55BE-3EDC6918A93D}"/>
          </ac:spMkLst>
        </pc:spChg>
      </pc:sldChg>
    </pc:docChg>
  </pc:docChgLst>
  <pc:docChgLst>
    <pc:chgData name="Tohma Kobayashi" userId="S::tohmakobayashi@tudelft.nl::08f5d073-53cf-4df0-9256-54d01e3b684b" providerId="AD" clId="Web-{0C69A08A-8F2B-47A3-A9D5-74709855ED3A}"/>
    <pc:docChg chg="delSld modSld">
      <pc:chgData name="Tohma Kobayashi" userId="S::tohmakobayashi@tudelft.nl::08f5d073-53cf-4df0-9256-54d01e3b684b" providerId="AD" clId="Web-{0C69A08A-8F2B-47A3-A9D5-74709855ED3A}" dt="2024-02-01T19:23:26.051" v="2"/>
      <pc:docMkLst>
        <pc:docMk/>
      </pc:docMkLst>
      <pc:sldChg chg="del">
        <pc:chgData name="Tohma Kobayashi" userId="S::tohmakobayashi@tudelft.nl::08f5d073-53cf-4df0-9256-54d01e3b684b" providerId="AD" clId="Web-{0C69A08A-8F2B-47A3-A9D5-74709855ED3A}" dt="2024-02-01T19:21:28.111" v="0"/>
        <pc:sldMkLst>
          <pc:docMk/>
          <pc:sldMk cId="3641348477" sldId="256"/>
        </pc:sldMkLst>
      </pc:sldChg>
      <pc:sldChg chg="modSp">
        <pc:chgData name="Tohma Kobayashi" userId="S::tohmakobayashi@tudelft.nl::08f5d073-53cf-4df0-9256-54d01e3b684b" providerId="AD" clId="Web-{0C69A08A-8F2B-47A3-A9D5-74709855ED3A}" dt="2024-02-01T19:23:26.051" v="2"/>
        <pc:sldMkLst>
          <pc:docMk/>
          <pc:sldMk cId="3282585484" sldId="298"/>
        </pc:sldMkLst>
        <pc:graphicFrameChg chg="mod modGraphic">
          <ac:chgData name="Tohma Kobayashi" userId="S::tohmakobayashi@tudelft.nl::08f5d073-53cf-4df0-9256-54d01e3b684b" providerId="AD" clId="Web-{0C69A08A-8F2B-47A3-A9D5-74709855ED3A}" dt="2024-02-01T19:23:26.051" v="2"/>
          <ac:graphicFrameMkLst>
            <pc:docMk/>
            <pc:sldMk cId="3282585484" sldId="298"/>
            <ac:graphicFrameMk id="5" creationId="{F5F1B027-B8B6-135D-B576-C126C27E7E2D}"/>
          </ac:graphicFrameMkLst>
        </pc:graphicFrameChg>
      </pc:sldChg>
    </pc:docChg>
  </pc:docChgLst>
  <pc:docChgLst>
    <pc:chgData name="Tohma Kobayashi" userId="S::tohmakobayashi@tudelft.nl::08f5d073-53cf-4df0-9256-54d01e3b684b" providerId="AD" clId="Web-{80EFBC1D-235A-7DC3-DB1F-A54F575C94EE}"/>
    <pc:docChg chg="modSld">
      <pc:chgData name="Tohma Kobayashi" userId="S::tohmakobayashi@tudelft.nl::08f5d073-53cf-4df0-9256-54d01e3b684b" providerId="AD" clId="Web-{80EFBC1D-235A-7DC3-DB1F-A54F575C94EE}" dt="2024-02-01T20:40:27.491" v="21" actId="20577"/>
      <pc:docMkLst>
        <pc:docMk/>
      </pc:docMkLst>
      <pc:sldChg chg="modSp">
        <pc:chgData name="Tohma Kobayashi" userId="S::tohmakobayashi@tudelft.nl::08f5d073-53cf-4df0-9256-54d01e3b684b" providerId="AD" clId="Web-{80EFBC1D-235A-7DC3-DB1F-A54F575C94EE}" dt="2024-02-01T20:40:27.491" v="21" actId="20577"/>
        <pc:sldMkLst>
          <pc:docMk/>
          <pc:sldMk cId="954171388" sldId="272"/>
        </pc:sldMkLst>
        <pc:spChg chg="mod">
          <ac:chgData name="Tohma Kobayashi" userId="S::tohmakobayashi@tudelft.nl::08f5d073-53cf-4df0-9256-54d01e3b684b" providerId="AD" clId="Web-{80EFBC1D-235A-7DC3-DB1F-A54F575C94EE}" dt="2024-02-01T20:40:27.491" v="21" actId="20577"/>
          <ac:spMkLst>
            <pc:docMk/>
            <pc:sldMk cId="954171388" sldId="272"/>
            <ac:spMk id="3" creationId="{AA8C4F58-AC5E-9D09-4770-32519F2DC625}"/>
          </ac:spMkLst>
        </pc:spChg>
      </pc:sldChg>
      <pc:sldChg chg="modSp">
        <pc:chgData name="Tohma Kobayashi" userId="S::tohmakobayashi@tudelft.nl::08f5d073-53cf-4df0-9256-54d01e3b684b" providerId="AD" clId="Web-{80EFBC1D-235A-7DC3-DB1F-A54F575C94EE}" dt="2024-02-01T20:40:00.239" v="4" actId="20577"/>
        <pc:sldMkLst>
          <pc:docMk/>
          <pc:sldMk cId="446072728" sldId="278"/>
        </pc:sldMkLst>
        <pc:spChg chg="mod">
          <ac:chgData name="Tohma Kobayashi" userId="S::tohmakobayashi@tudelft.nl::08f5d073-53cf-4df0-9256-54d01e3b684b" providerId="AD" clId="Web-{80EFBC1D-235A-7DC3-DB1F-A54F575C94EE}" dt="2024-02-01T20:40:00.239" v="4" actId="20577"/>
          <ac:spMkLst>
            <pc:docMk/>
            <pc:sldMk cId="446072728" sldId="278"/>
            <ac:spMk id="2" creationId="{B21ACDAD-12EC-8929-5A58-E6D64DEA1FD1}"/>
          </ac:spMkLst>
        </pc:spChg>
      </pc:sldChg>
    </pc:docChg>
  </pc:docChgLst>
  <pc:docChgLst>
    <pc:chgData name="Tohma Kobayashi" userId="S::tohmakobayashi@tudelft.nl::08f5d073-53cf-4df0-9256-54d01e3b684b" providerId="AD" clId="Web-{DF02779E-E5DC-4AD7-AB8F-49508935340B}"/>
    <pc:docChg chg="addSld modSld">
      <pc:chgData name="Tohma Kobayashi" userId="S::tohmakobayashi@tudelft.nl::08f5d073-53cf-4df0-9256-54d01e3b684b" providerId="AD" clId="Web-{DF02779E-E5DC-4AD7-AB8F-49508935340B}" dt="2024-01-27T23:07:12.708" v="923" actId="1076"/>
      <pc:docMkLst>
        <pc:docMk/>
      </pc:docMkLst>
      <pc:sldChg chg="addSp modSp new">
        <pc:chgData name="Tohma Kobayashi" userId="S::tohmakobayashi@tudelft.nl::08f5d073-53cf-4df0-9256-54d01e3b684b" providerId="AD" clId="Web-{DF02779E-E5DC-4AD7-AB8F-49508935340B}" dt="2024-01-27T22:51:08.290" v="299" actId="20577"/>
        <pc:sldMkLst>
          <pc:docMk/>
          <pc:sldMk cId="305714695" sldId="260"/>
        </pc:sldMkLst>
        <pc:spChg chg="mod">
          <ac:chgData name="Tohma Kobayashi" userId="S::tohmakobayashi@tudelft.nl::08f5d073-53cf-4df0-9256-54d01e3b684b" providerId="AD" clId="Web-{DF02779E-E5DC-4AD7-AB8F-49508935340B}" dt="2024-01-27T22:33:45.308" v="2" actId="20577"/>
          <ac:spMkLst>
            <pc:docMk/>
            <pc:sldMk cId="305714695" sldId="260"/>
            <ac:spMk id="2" creationId="{0D81AC3A-9868-39FE-44CB-7C7EAB6616CC}"/>
          </ac:spMkLst>
        </pc:spChg>
        <pc:spChg chg="mod">
          <ac:chgData name="Tohma Kobayashi" userId="S::tohmakobayashi@tudelft.nl::08f5d073-53cf-4df0-9256-54d01e3b684b" providerId="AD" clId="Web-{DF02779E-E5DC-4AD7-AB8F-49508935340B}" dt="2024-01-27T22:51:08.290" v="299" actId="20577"/>
          <ac:spMkLst>
            <pc:docMk/>
            <pc:sldMk cId="305714695" sldId="260"/>
            <ac:spMk id="3" creationId="{8EE9A773-EC7C-1DB3-05D3-720955282677}"/>
          </ac:spMkLst>
        </pc:spChg>
        <pc:picChg chg="add mod">
          <ac:chgData name="Tohma Kobayashi" userId="S::tohmakobayashi@tudelft.nl::08f5d073-53cf-4df0-9256-54d01e3b684b" providerId="AD" clId="Web-{DF02779E-E5DC-4AD7-AB8F-49508935340B}" dt="2024-01-27T22:48:09.048" v="206" actId="1076"/>
          <ac:picMkLst>
            <pc:docMk/>
            <pc:sldMk cId="305714695" sldId="260"/>
            <ac:picMk id="4" creationId="{DA0EF400-936E-D05E-4775-C69D20E4C5BD}"/>
          </ac:picMkLst>
        </pc:picChg>
      </pc:sldChg>
      <pc:sldChg chg="addSp delSp modSp new">
        <pc:chgData name="Tohma Kobayashi" userId="S::tohmakobayashi@tudelft.nl::08f5d073-53cf-4df0-9256-54d01e3b684b" providerId="AD" clId="Web-{DF02779E-E5DC-4AD7-AB8F-49508935340B}" dt="2024-01-27T23:02:40.479" v="794" actId="20577"/>
        <pc:sldMkLst>
          <pc:docMk/>
          <pc:sldMk cId="2645497891" sldId="261"/>
        </pc:sldMkLst>
        <pc:spChg chg="mod">
          <ac:chgData name="Tohma Kobayashi" userId="S::tohmakobayashi@tudelft.nl::08f5d073-53cf-4df0-9256-54d01e3b684b" providerId="AD" clId="Web-{DF02779E-E5DC-4AD7-AB8F-49508935340B}" dt="2024-01-27T23:02:40.479" v="794" actId="20577"/>
          <ac:spMkLst>
            <pc:docMk/>
            <pc:sldMk cId="2645497891" sldId="261"/>
            <ac:spMk id="2" creationId="{8CB33A21-5680-212B-D585-9F481BCFFF4A}"/>
          </ac:spMkLst>
        </pc:spChg>
        <pc:spChg chg="del">
          <ac:chgData name="Tohma Kobayashi" userId="S::tohmakobayashi@tudelft.nl::08f5d073-53cf-4df0-9256-54d01e3b684b" providerId="AD" clId="Web-{DF02779E-E5DC-4AD7-AB8F-49508935340B}" dt="2024-01-27T22:52:08.324" v="300"/>
          <ac:spMkLst>
            <pc:docMk/>
            <pc:sldMk cId="2645497891" sldId="261"/>
            <ac:spMk id="3" creationId="{053A6319-35D1-7B6F-63CA-306B36A039BB}"/>
          </ac:spMkLst>
        </pc:spChg>
        <pc:spChg chg="add del">
          <ac:chgData name="Tohma Kobayashi" userId="S::tohmakobayashi@tudelft.nl::08f5d073-53cf-4df0-9256-54d01e3b684b" providerId="AD" clId="Web-{DF02779E-E5DC-4AD7-AB8F-49508935340B}" dt="2024-01-27T22:52:51.294" v="315"/>
          <ac:spMkLst>
            <pc:docMk/>
            <pc:sldMk cId="2645497891" sldId="261"/>
            <ac:spMk id="5" creationId="{DC2FA9BE-7B5B-50D5-3659-24B709C94279}"/>
          </ac:spMkLst>
        </pc:spChg>
        <pc:spChg chg="add del mod">
          <ac:chgData name="Tohma Kobayashi" userId="S::tohmakobayashi@tudelft.nl::08f5d073-53cf-4df0-9256-54d01e3b684b" providerId="AD" clId="Web-{DF02779E-E5DC-4AD7-AB8F-49508935340B}" dt="2024-01-27T22:58:17.639" v="628"/>
          <ac:spMkLst>
            <pc:docMk/>
            <pc:sldMk cId="2645497891" sldId="261"/>
            <ac:spMk id="7" creationId="{8368ACA1-E40A-852D-5901-24FC0B6460E5}"/>
          </ac:spMkLst>
        </pc:spChg>
        <pc:graphicFrameChg chg="add mod modGraphic">
          <ac:chgData name="Tohma Kobayashi" userId="S::tohmakobayashi@tudelft.nl::08f5d073-53cf-4df0-9256-54d01e3b684b" providerId="AD" clId="Web-{DF02779E-E5DC-4AD7-AB8F-49508935340B}" dt="2024-01-27T23:02:30.088" v="787"/>
          <ac:graphicFrameMkLst>
            <pc:docMk/>
            <pc:sldMk cId="2645497891" sldId="261"/>
            <ac:graphicFrameMk id="8" creationId="{06A5237A-01A9-40C0-08A5-2292CAE7A02F}"/>
          </ac:graphicFrameMkLst>
        </pc:graphicFrameChg>
        <pc:picChg chg="add mod ord">
          <ac:chgData name="Tohma Kobayashi" userId="S::tohmakobayashi@tudelft.nl::08f5d073-53cf-4df0-9256-54d01e3b684b" providerId="AD" clId="Web-{DF02779E-E5DC-4AD7-AB8F-49508935340B}" dt="2024-01-27T22:58:21.342" v="630" actId="1076"/>
          <ac:picMkLst>
            <pc:docMk/>
            <pc:sldMk cId="2645497891" sldId="261"/>
            <ac:picMk id="4" creationId="{1EECADA1-ACEF-21D6-2FD0-22740081AA4A}"/>
          </ac:picMkLst>
        </pc:picChg>
        <pc:picChg chg="add mod">
          <ac:chgData name="Tohma Kobayashi" userId="S::tohmakobayashi@tudelft.nl::08f5d073-53cf-4df0-9256-54d01e3b684b" providerId="AD" clId="Web-{DF02779E-E5DC-4AD7-AB8F-49508935340B}" dt="2024-01-27T22:58:23.842" v="631" actId="1076"/>
          <ac:picMkLst>
            <pc:docMk/>
            <pc:sldMk cId="2645497891" sldId="261"/>
            <ac:picMk id="6" creationId="{481C2A3A-8F5E-8DAC-BF63-5BA6F7C1F31D}"/>
          </ac:picMkLst>
        </pc:picChg>
      </pc:sldChg>
      <pc:sldChg chg="addSp delSp modSp add replId">
        <pc:chgData name="Tohma Kobayashi" userId="S::tohmakobayashi@tudelft.nl::08f5d073-53cf-4df0-9256-54d01e3b684b" providerId="AD" clId="Web-{DF02779E-E5DC-4AD7-AB8F-49508935340B}" dt="2024-01-27T23:07:12.708" v="923" actId="1076"/>
        <pc:sldMkLst>
          <pc:docMk/>
          <pc:sldMk cId="2696506370" sldId="262"/>
        </pc:sldMkLst>
        <pc:spChg chg="mod">
          <ac:chgData name="Tohma Kobayashi" userId="S::tohmakobayashi@tudelft.nl::08f5d073-53cf-4df0-9256-54d01e3b684b" providerId="AD" clId="Web-{DF02779E-E5DC-4AD7-AB8F-49508935340B}" dt="2024-01-27T23:03:19.793" v="803" actId="20577"/>
          <ac:spMkLst>
            <pc:docMk/>
            <pc:sldMk cId="2696506370" sldId="262"/>
            <ac:spMk id="2" creationId="{2302D18A-CCAA-D393-E150-2DFFB57A5757}"/>
          </ac:spMkLst>
        </pc:spChg>
        <pc:spChg chg="add del mod">
          <ac:chgData name="Tohma Kobayashi" userId="S::tohmakobayashi@tudelft.nl::08f5d073-53cf-4df0-9256-54d01e3b684b" providerId="AD" clId="Web-{DF02779E-E5DC-4AD7-AB8F-49508935340B}" dt="2024-01-27T23:05:38.017" v="831"/>
          <ac:spMkLst>
            <pc:docMk/>
            <pc:sldMk cId="2696506370" sldId="262"/>
            <ac:spMk id="7" creationId="{8ACE661B-25C2-F78B-BA6C-F87654E921D1}"/>
          </ac:spMkLst>
        </pc:spChg>
        <pc:graphicFrameChg chg="mod modGraphic">
          <ac:chgData name="Tohma Kobayashi" userId="S::tohmakobayashi@tudelft.nl::08f5d073-53cf-4df0-9256-54d01e3b684b" providerId="AD" clId="Web-{DF02779E-E5DC-4AD7-AB8F-49508935340B}" dt="2024-01-27T23:06:44.160" v="919"/>
          <ac:graphicFrameMkLst>
            <pc:docMk/>
            <pc:sldMk cId="2696506370" sldId="262"/>
            <ac:graphicFrameMk id="8" creationId="{B0C431F2-D8D6-5812-607A-535994D85CBF}"/>
          </ac:graphicFrameMkLst>
        </pc:graphicFrameChg>
        <pc:picChg chg="add mod">
          <ac:chgData name="Tohma Kobayashi" userId="S::tohmakobayashi@tudelft.nl::08f5d073-53cf-4df0-9256-54d01e3b684b" providerId="AD" clId="Web-{DF02779E-E5DC-4AD7-AB8F-49508935340B}" dt="2024-01-27T23:05:45.236" v="833" actId="1076"/>
          <ac:picMkLst>
            <pc:docMk/>
            <pc:sldMk cId="2696506370" sldId="262"/>
            <ac:picMk id="3" creationId="{0A5FB6F8-D7D1-9358-1E43-6CE26194B106}"/>
          </ac:picMkLst>
        </pc:picChg>
        <pc:picChg chg="del">
          <ac:chgData name="Tohma Kobayashi" userId="S::tohmakobayashi@tudelft.nl::08f5d073-53cf-4df0-9256-54d01e3b684b" providerId="AD" clId="Web-{DF02779E-E5DC-4AD7-AB8F-49508935340B}" dt="2024-01-27T23:05:26.939" v="829"/>
          <ac:picMkLst>
            <pc:docMk/>
            <pc:sldMk cId="2696506370" sldId="262"/>
            <ac:picMk id="4" creationId="{1F8FB66A-635E-8D3C-8BCC-BB70F9EAC1C5}"/>
          </ac:picMkLst>
        </pc:picChg>
        <pc:picChg chg="add mod">
          <ac:chgData name="Tohma Kobayashi" userId="S::tohmakobayashi@tudelft.nl::08f5d073-53cf-4df0-9256-54d01e3b684b" providerId="AD" clId="Web-{DF02779E-E5DC-4AD7-AB8F-49508935340B}" dt="2024-01-27T23:07:12.708" v="923" actId="1076"/>
          <ac:picMkLst>
            <pc:docMk/>
            <pc:sldMk cId="2696506370" sldId="262"/>
            <ac:picMk id="9" creationId="{2C29BA9C-35A2-4CEA-CB8D-B00F2DE46A79}"/>
          </ac:picMkLst>
        </pc:picChg>
      </pc:sldChg>
      <pc:sldChg chg="modSp add replId">
        <pc:chgData name="Tohma Kobayashi" userId="S::tohmakobayashi@tudelft.nl::08f5d073-53cf-4df0-9256-54d01e3b684b" providerId="AD" clId="Web-{DF02779E-E5DC-4AD7-AB8F-49508935340B}" dt="2024-01-27T23:03:22.106" v="804" actId="20577"/>
        <pc:sldMkLst>
          <pc:docMk/>
          <pc:sldMk cId="1751259283" sldId="263"/>
        </pc:sldMkLst>
        <pc:spChg chg="mod">
          <ac:chgData name="Tohma Kobayashi" userId="S::tohmakobayashi@tudelft.nl::08f5d073-53cf-4df0-9256-54d01e3b684b" providerId="AD" clId="Web-{DF02779E-E5DC-4AD7-AB8F-49508935340B}" dt="2024-01-27T23:03:22.106" v="804" actId="20577"/>
          <ac:spMkLst>
            <pc:docMk/>
            <pc:sldMk cId="1751259283" sldId="263"/>
            <ac:spMk id="2" creationId="{05FA62BF-B769-33EC-DDD1-9D99187535D0}"/>
          </ac:spMkLst>
        </pc:spChg>
      </pc:sldChg>
      <pc:sldChg chg="modSp add replId">
        <pc:chgData name="Tohma Kobayashi" userId="S::tohmakobayashi@tudelft.nl::08f5d073-53cf-4df0-9256-54d01e3b684b" providerId="AD" clId="Web-{DF02779E-E5DC-4AD7-AB8F-49508935340B}" dt="2024-01-27T23:03:24.590" v="805" actId="20577"/>
        <pc:sldMkLst>
          <pc:docMk/>
          <pc:sldMk cId="2354925963" sldId="264"/>
        </pc:sldMkLst>
        <pc:spChg chg="mod">
          <ac:chgData name="Tohma Kobayashi" userId="S::tohmakobayashi@tudelft.nl::08f5d073-53cf-4df0-9256-54d01e3b684b" providerId="AD" clId="Web-{DF02779E-E5DC-4AD7-AB8F-49508935340B}" dt="2024-01-27T23:03:24.590" v="805" actId="20577"/>
          <ac:spMkLst>
            <pc:docMk/>
            <pc:sldMk cId="2354925963" sldId="264"/>
            <ac:spMk id="2" creationId="{7603F480-4BD5-39AE-75C5-5FA182C10CD5}"/>
          </ac:spMkLst>
        </pc:spChg>
      </pc:sldChg>
      <pc:sldChg chg="addSp delSp modSp add replId">
        <pc:chgData name="Tohma Kobayashi" userId="S::tohmakobayashi@tudelft.nl::08f5d073-53cf-4df0-9256-54d01e3b684b" providerId="AD" clId="Web-{DF02779E-E5DC-4AD7-AB8F-49508935340B}" dt="2024-01-27T23:03:13.590" v="802"/>
        <pc:sldMkLst>
          <pc:docMk/>
          <pc:sldMk cId="2754352457" sldId="265"/>
        </pc:sldMkLst>
        <pc:spChg chg="mod">
          <ac:chgData name="Tohma Kobayashi" userId="S::tohmakobayashi@tudelft.nl::08f5d073-53cf-4df0-9256-54d01e3b684b" providerId="AD" clId="Web-{DF02779E-E5DC-4AD7-AB8F-49508935340B}" dt="2024-01-27T23:03:10.746" v="799" actId="20577"/>
          <ac:spMkLst>
            <pc:docMk/>
            <pc:sldMk cId="2754352457" sldId="265"/>
            <ac:spMk id="2" creationId="{77E27222-A416-79C3-42C5-53CA0CC7D962}"/>
          </ac:spMkLst>
        </pc:spChg>
        <pc:spChg chg="add mod">
          <ac:chgData name="Tohma Kobayashi" userId="S::tohmakobayashi@tudelft.nl::08f5d073-53cf-4df0-9256-54d01e3b684b" providerId="AD" clId="Web-{DF02779E-E5DC-4AD7-AB8F-49508935340B}" dt="2024-01-27T23:03:13.590" v="802"/>
          <ac:spMkLst>
            <pc:docMk/>
            <pc:sldMk cId="2754352457" sldId="265"/>
            <ac:spMk id="5" creationId="{8F56DE2C-DE33-5BD6-BDD6-7D19709DA92B}"/>
          </ac:spMkLst>
        </pc:spChg>
        <pc:graphicFrameChg chg="del">
          <ac:chgData name="Tohma Kobayashi" userId="S::tohmakobayashi@tudelft.nl::08f5d073-53cf-4df0-9256-54d01e3b684b" providerId="AD" clId="Web-{DF02779E-E5DC-4AD7-AB8F-49508935340B}" dt="2024-01-27T23:03:13.574" v="800"/>
          <ac:graphicFrameMkLst>
            <pc:docMk/>
            <pc:sldMk cId="2754352457" sldId="265"/>
            <ac:graphicFrameMk id="8" creationId="{0EE1F3B1-C156-B234-520C-9F2731E56117}"/>
          </ac:graphicFrameMkLst>
        </pc:graphicFrameChg>
        <pc:picChg chg="del">
          <ac:chgData name="Tohma Kobayashi" userId="S::tohmakobayashi@tudelft.nl::08f5d073-53cf-4df0-9256-54d01e3b684b" providerId="AD" clId="Web-{DF02779E-E5DC-4AD7-AB8F-49508935340B}" dt="2024-01-27T23:03:13.590" v="802"/>
          <ac:picMkLst>
            <pc:docMk/>
            <pc:sldMk cId="2754352457" sldId="265"/>
            <ac:picMk id="4" creationId="{2AB5B5EF-C5C9-EF36-D758-FDBBED021B46}"/>
          </ac:picMkLst>
        </pc:picChg>
        <pc:picChg chg="del">
          <ac:chgData name="Tohma Kobayashi" userId="S::tohmakobayashi@tudelft.nl::08f5d073-53cf-4df0-9256-54d01e3b684b" providerId="AD" clId="Web-{DF02779E-E5DC-4AD7-AB8F-49508935340B}" dt="2024-01-27T23:03:13.574" v="801"/>
          <ac:picMkLst>
            <pc:docMk/>
            <pc:sldMk cId="2754352457" sldId="265"/>
            <ac:picMk id="6" creationId="{984A6DC1-1C94-EA78-A834-8973494436D8}"/>
          </ac:picMkLst>
        </pc:picChg>
      </pc:sldChg>
    </pc:docChg>
  </pc:docChgLst>
  <pc:docChgLst>
    <pc:chgData name="Tohma Kobayashi" userId="S::tohmakobayashi@tudelft.nl::08f5d073-53cf-4df0-9256-54d01e3b684b" providerId="AD" clId="Web-{35CCC54B-C13E-C5FA-6F3B-9A722A7D0919}"/>
    <pc:docChg chg="delSld">
      <pc:chgData name="Tohma Kobayashi" userId="S::tohmakobayashi@tudelft.nl::08f5d073-53cf-4df0-9256-54d01e3b684b" providerId="AD" clId="Web-{35CCC54B-C13E-C5FA-6F3B-9A722A7D0919}" dt="2024-02-02T08:36:55.734" v="0"/>
      <pc:docMkLst>
        <pc:docMk/>
      </pc:docMkLst>
      <pc:sldChg chg="del">
        <pc:chgData name="Tohma Kobayashi" userId="S::tohmakobayashi@tudelft.nl::08f5d073-53cf-4df0-9256-54d01e3b684b" providerId="AD" clId="Web-{35CCC54B-C13E-C5FA-6F3B-9A722A7D0919}" dt="2024-02-02T08:36:55.734" v="0"/>
        <pc:sldMkLst>
          <pc:docMk/>
          <pc:sldMk cId="1217714687" sldId="310"/>
        </pc:sldMkLst>
      </pc:sldChg>
    </pc:docChg>
  </pc:docChgLst>
  <pc:docChgLst>
    <pc:chgData name="Tohma Kobayashi" userId="S::tohmakobayashi@tudelft.nl::08f5d073-53cf-4df0-9256-54d01e3b684b" providerId="AD" clId="Web-{494CC576-C289-9D54-053B-BAE0B22F5A53}"/>
    <pc:docChg chg="addSld modSld">
      <pc:chgData name="Tohma Kobayashi" userId="S::tohmakobayashi@tudelft.nl::08f5d073-53cf-4df0-9256-54d01e3b684b" providerId="AD" clId="Web-{494CC576-C289-9D54-053B-BAE0B22F5A53}" dt="2024-02-01T16:31:08.465" v="31" actId="1076"/>
      <pc:docMkLst>
        <pc:docMk/>
      </pc:docMkLst>
      <pc:sldChg chg="addSp modSp">
        <pc:chgData name="Tohma Kobayashi" userId="S::tohmakobayashi@tudelft.nl::08f5d073-53cf-4df0-9256-54d01e3b684b" providerId="AD" clId="Web-{494CC576-C289-9D54-053B-BAE0B22F5A53}" dt="2024-02-01T16:31:08.465" v="31" actId="1076"/>
        <pc:sldMkLst>
          <pc:docMk/>
          <pc:sldMk cId="1476538178" sldId="305"/>
        </pc:sldMkLst>
        <pc:picChg chg="add mod">
          <ac:chgData name="Tohma Kobayashi" userId="S::tohmakobayashi@tudelft.nl::08f5d073-53cf-4df0-9256-54d01e3b684b" providerId="AD" clId="Web-{494CC576-C289-9D54-053B-BAE0B22F5A53}" dt="2024-02-01T16:31:08.465" v="31" actId="1076"/>
          <ac:picMkLst>
            <pc:docMk/>
            <pc:sldMk cId="1476538178" sldId="305"/>
            <ac:picMk id="5" creationId="{7DD3AED8-9190-B84F-299D-3948AC8D8406}"/>
          </ac:picMkLst>
        </pc:picChg>
      </pc:sldChg>
      <pc:sldChg chg="modSp new">
        <pc:chgData name="Tohma Kobayashi" userId="S::tohmakobayashi@tudelft.nl::08f5d073-53cf-4df0-9256-54d01e3b684b" providerId="AD" clId="Web-{494CC576-C289-9D54-053B-BAE0B22F5A53}" dt="2024-02-01T16:30:49.355" v="28" actId="20577"/>
        <pc:sldMkLst>
          <pc:docMk/>
          <pc:sldMk cId="2777352370" sldId="309"/>
        </pc:sldMkLst>
        <pc:spChg chg="mod">
          <ac:chgData name="Tohma Kobayashi" userId="S::tohmakobayashi@tudelft.nl::08f5d073-53cf-4df0-9256-54d01e3b684b" providerId="AD" clId="Web-{494CC576-C289-9D54-053B-BAE0B22F5A53}" dt="2024-02-01T16:30:41.792" v="10" actId="20577"/>
          <ac:spMkLst>
            <pc:docMk/>
            <pc:sldMk cId="2777352370" sldId="309"/>
            <ac:spMk id="2" creationId="{D960EDB1-5303-D6AC-40E6-1055C3DF5928}"/>
          </ac:spMkLst>
        </pc:spChg>
        <pc:spChg chg="mod">
          <ac:chgData name="Tohma Kobayashi" userId="S::tohmakobayashi@tudelft.nl::08f5d073-53cf-4df0-9256-54d01e3b684b" providerId="AD" clId="Web-{494CC576-C289-9D54-053B-BAE0B22F5A53}" dt="2024-02-01T16:30:49.355" v="28" actId="20577"/>
          <ac:spMkLst>
            <pc:docMk/>
            <pc:sldMk cId="2777352370" sldId="309"/>
            <ac:spMk id="3" creationId="{89A437B0-B224-2F38-1669-0E83BDB2BED2}"/>
          </ac:spMkLst>
        </pc:spChg>
      </pc:sldChg>
    </pc:docChg>
  </pc:docChgLst>
  <pc:docChgLst>
    <pc:chgData name="Liam Kokken" userId="S::lkokken@tudelft.nl::ca20d251-d8a1-4e07-9087-3f0ccaf475e8" providerId="AD" clId="Web-{2480A81F-5583-F89A-FDA5-D8A17F88D7AE}"/>
    <pc:docChg chg="addSld delSld modSld sldOrd">
      <pc:chgData name="Liam Kokken" userId="S::lkokken@tudelft.nl::ca20d251-d8a1-4e07-9087-3f0ccaf475e8" providerId="AD" clId="Web-{2480A81F-5583-F89A-FDA5-D8A17F88D7AE}" dt="2024-02-01T12:04:53.659" v="726" actId="1076"/>
      <pc:docMkLst>
        <pc:docMk/>
      </pc:docMkLst>
      <pc:sldChg chg="modSp">
        <pc:chgData name="Liam Kokken" userId="S::lkokken@tudelft.nl::ca20d251-d8a1-4e07-9087-3f0ccaf475e8" providerId="AD" clId="Web-{2480A81F-5583-F89A-FDA5-D8A17F88D7AE}" dt="2024-02-01T11:25:12.298" v="149" actId="1076"/>
        <pc:sldMkLst>
          <pc:docMk/>
          <pc:sldMk cId="466426925" sldId="273"/>
        </pc:sldMkLst>
        <pc:spChg chg="mod">
          <ac:chgData name="Liam Kokken" userId="S::lkokken@tudelft.nl::ca20d251-d8a1-4e07-9087-3f0ccaf475e8" providerId="AD" clId="Web-{2480A81F-5583-F89A-FDA5-D8A17F88D7AE}" dt="2024-02-01T11:25:12.127" v="144" actId="1076"/>
          <ac:spMkLst>
            <pc:docMk/>
            <pc:sldMk cId="466426925" sldId="273"/>
            <ac:spMk id="3" creationId="{CA63DE27-A978-FC02-57A1-1C358B5D6821}"/>
          </ac:spMkLst>
        </pc:spChg>
        <pc:spChg chg="mod">
          <ac:chgData name="Liam Kokken" userId="S::lkokken@tudelft.nl::ca20d251-d8a1-4e07-9087-3f0ccaf475e8" providerId="AD" clId="Web-{2480A81F-5583-F89A-FDA5-D8A17F88D7AE}" dt="2024-02-01T11:25:12.298" v="149" actId="1076"/>
          <ac:spMkLst>
            <pc:docMk/>
            <pc:sldMk cId="466426925" sldId="273"/>
            <ac:spMk id="5" creationId="{46C69204-BA3E-AF86-1FB4-80DA03D50DDA}"/>
          </ac:spMkLst>
        </pc:spChg>
        <pc:picChg chg="mod">
          <ac:chgData name="Liam Kokken" userId="S::lkokken@tudelft.nl::ca20d251-d8a1-4e07-9087-3f0ccaf475e8" providerId="AD" clId="Web-{2480A81F-5583-F89A-FDA5-D8A17F88D7AE}" dt="2024-02-01T11:25:12.252" v="147" actId="1076"/>
          <ac:picMkLst>
            <pc:docMk/>
            <pc:sldMk cId="466426925" sldId="273"/>
            <ac:picMk id="2" creationId="{AB334BF1-91A4-CA48-1035-E228BE6AE812}"/>
          </ac:picMkLst>
        </pc:picChg>
        <pc:picChg chg="mod">
          <ac:chgData name="Liam Kokken" userId="S::lkokken@tudelft.nl::ca20d251-d8a1-4e07-9087-3f0ccaf475e8" providerId="AD" clId="Web-{2480A81F-5583-F89A-FDA5-D8A17F88D7AE}" dt="2024-02-01T11:25:12.158" v="145" actId="1076"/>
          <ac:picMkLst>
            <pc:docMk/>
            <pc:sldMk cId="466426925" sldId="273"/>
            <ac:picMk id="6" creationId="{FB378353-B897-FFD5-802B-788207A29129}"/>
          </ac:picMkLst>
        </pc:picChg>
        <pc:picChg chg="mod">
          <ac:chgData name="Liam Kokken" userId="S::lkokken@tudelft.nl::ca20d251-d8a1-4e07-9087-3f0ccaf475e8" providerId="AD" clId="Web-{2480A81F-5583-F89A-FDA5-D8A17F88D7AE}" dt="2024-02-01T11:25:12.283" v="148" actId="1076"/>
          <ac:picMkLst>
            <pc:docMk/>
            <pc:sldMk cId="466426925" sldId="273"/>
            <ac:picMk id="7" creationId="{2A8B3454-CF31-3A23-829F-8000248535AC}"/>
          </ac:picMkLst>
        </pc:picChg>
        <pc:picChg chg="mod">
          <ac:chgData name="Liam Kokken" userId="S::lkokken@tudelft.nl::ca20d251-d8a1-4e07-9087-3f0ccaf475e8" providerId="AD" clId="Web-{2480A81F-5583-F89A-FDA5-D8A17F88D7AE}" dt="2024-02-01T11:25:12.205" v="146" actId="1076"/>
          <ac:picMkLst>
            <pc:docMk/>
            <pc:sldMk cId="466426925" sldId="273"/>
            <ac:picMk id="10" creationId="{3B216B6C-E5BD-73A3-837D-EB0DAAFB0EB1}"/>
          </ac:picMkLst>
        </pc:picChg>
      </pc:sldChg>
      <pc:sldChg chg="modSp">
        <pc:chgData name="Liam Kokken" userId="S::lkokken@tudelft.nl::ca20d251-d8a1-4e07-9087-3f0ccaf475e8" providerId="AD" clId="Web-{2480A81F-5583-F89A-FDA5-D8A17F88D7AE}" dt="2024-02-01T11:23:48.015" v="129" actId="20577"/>
        <pc:sldMkLst>
          <pc:docMk/>
          <pc:sldMk cId="2727155035" sldId="274"/>
        </pc:sldMkLst>
        <pc:spChg chg="mod">
          <ac:chgData name="Liam Kokken" userId="S::lkokken@tudelft.nl::ca20d251-d8a1-4e07-9087-3f0ccaf475e8" providerId="AD" clId="Web-{2480A81F-5583-F89A-FDA5-D8A17F88D7AE}" dt="2024-02-01T11:23:48.015" v="129" actId="20577"/>
          <ac:spMkLst>
            <pc:docMk/>
            <pc:sldMk cId="2727155035" sldId="274"/>
            <ac:spMk id="14" creationId="{9632A6DE-AC4A-EC83-89C7-42A7FB82DA58}"/>
          </ac:spMkLst>
        </pc:spChg>
        <pc:picChg chg="mod">
          <ac:chgData name="Liam Kokken" userId="S::lkokken@tudelft.nl::ca20d251-d8a1-4e07-9087-3f0ccaf475e8" providerId="AD" clId="Web-{2480A81F-5583-F89A-FDA5-D8A17F88D7AE}" dt="2024-02-01T11:23:20.514" v="115" actId="1076"/>
          <ac:picMkLst>
            <pc:docMk/>
            <pc:sldMk cId="2727155035" sldId="274"/>
            <ac:picMk id="4" creationId="{893E6A1B-54C8-49A0-B430-FED1EE07CF47}"/>
          </ac:picMkLst>
        </pc:picChg>
        <pc:picChg chg="mod">
          <ac:chgData name="Liam Kokken" userId="S::lkokken@tudelft.nl::ca20d251-d8a1-4e07-9087-3f0ccaf475e8" providerId="AD" clId="Web-{2480A81F-5583-F89A-FDA5-D8A17F88D7AE}" dt="2024-02-01T11:23:23.874" v="116" actId="1076"/>
          <ac:picMkLst>
            <pc:docMk/>
            <pc:sldMk cId="2727155035" sldId="274"/>
            <ac:picMk id="5" creationId="{5BAB4355-6D23-22E9-AC53-81B4B28B8D6F}"/>
          </ac:picMkLst>
        </pc:picChg>
      </pc:sldChg>
      <pc:sldChg chg="modSp del">
        <pc:chgData name="Liam Kokken" userId="S::lkokken@tudelft.nl::ca20d251-d8a1-4e07-9087-3f0ccaf475e8" providerId="AD" clId="Web-{2480A81F-5583-F89A-FDA5-D8A17F88D7AE}" dt="2024-02-01T11:23:07.076" v="112"/>
        <pc:sldMkLst>
          <pc:docMk/>
          <pc:sldMk cId="3712567172" sldId="275"/>
        </pc:sldMkLst>
        <pc:spChg chg="mod">
          <ac:chgData name="Liam Kokken" userId="S::lkokken@tudelft.nl::ca20d251-d8a1-4e07-9087-3f0ccaf475e8" providerId="AD" clId="Web-{2480A81F-5583-F89A-FDA5-D8A17F88D7AE}" dt="2024-02-01T11:22:57.279" v="111" actId="20577"/>
          <ac:spMkLst>
            <pc:docMk/>
            <pc:sldMk cId="3712567172" sldId="275"/>
            <ac:spMk id="8" creationId="{610CB721-7613-5DBF-1F21-8CB8626986B5}"/>
          </ac:spMkLst>
        </pc:spChg>
      </pc:sldChg>
      <pc:sldChg chg="modSp">
        <pc:chgData name="Liam Kokken" userId="S::lkokken@tudelft.nl::ca20d251-d8a1-4e07-9087-3f0ccaf475e8" providerId="AD" clId="Web-{2480A81F-5583-F89A-FDA5-D8A17F88D7AE}" dt="2024-02-01T11:47:53.069" v="676" actId="20577"/>
        <pc:sldMkLst>
          <pc:docMk/>
          <pc:sldMk cId="2555492136" sldId="276"/>
        </pc:sldMkLst>
        <pc:spChg chg="mod">
          <ac:chgData name="Liam Kokken" userId="S::lkokken@tudelft.nl::ca20d251-d8a1-4e07-9087-3f0ccaf475e8" providerId="AD" clId="Web-{2480A81F-5583-F89A-FDA5-D8A17F88D7AE}" dt="2024-02-01T11:47:53.069" v="676" actId="20577"/>
          <ac:spMkLst>
            <pc:docMk/>
            <pc:sldMk cId="2555492136" sldId="276"/>
            <ac:spMk id="2" creationId="{C3B51D30-8602-8F5C-0B81-C4CC7EE5AD45}"/>
          </ac:spMkLst>
        </pc:spChg>
      </pc:sldChg>
      <pc:sldChg chg="delSp modSp">
        <pc:chgData name="Liam Kokken" userId="S::lkokken@tudelft.nl::ca20d251-d8a1-4e07-9087-3f0ccaf475e8" providerId="AD" clId="Web-{2480A81F-5583-F89A-FDA5-D8A17F88D7AE}" dt="2024-02-01T12:04:33.814" v="723"/>
        <pc:sldMkLst>
          <pc:docMk/>
          <pc:sldMk cId="3441776017" sldId="277"/>
        </pc:sldMkLst>
        <pc:spChg chg="mod">
          <ac:chgData name="Liam Kokken" userId="S::lkokken@tudelft.nl::ca20d251-d8a1-4e07-9087-3f0ccaf475e8" providerId="AD" clId="Web-{2480A81F-5583-F89A-FDA5-D8A17F88D7AE}" dt="2024-02-01T11:48:49.133" v="678" actId="20577"/>
          <ac:spMkLst>
            <pc:docMk/>
            <pc:sldMk cId="3441776017" sldId="277"/>
            <ac:spMk id="3" creationId="{3D5CDE48-759F-04A6-D215-C313B23F5A79}"/>
          </ac:spMkLst>
        </pc:spChg>
        <pc:picChg chg="del mod">
          <ac:chgData name="Liam Kokken" userId="S::lkokken@tudelft.nl::ca20d251-d8a1-4e07-9087-3f0ccaf475e8" providerId="AD" clId="Web-{2480A81F-5583-F89A-FDA5-D8A17F88D7AE}" dt="2024-02-01T12:04:33.814" v="723"/>
          <ac:picMkLst>
            <pc:docMk/>
            <pc:sldMk cId="3441776017" sldId="277"/>
            <ac:picMk id="5" creationId="{822DC1FF-F19A-9A7A-0A0D-F6E00E389029}"/>
          </ac:picMkLst>
        </pc:picChg>
      </pc:sldChg>
      <pc:sldChg chg="modSp">
        <pc:chgData name="Liam Kokken" userId="S::lkokken@tudelft.nl::ca20d251-d8a1-4e07-9087-3f0ccaf475e8" providerId="AD" clId="Web-{2480A81F-5583-F89A-FDA5-D8A17F88D7AE}" dt="2024-02-01T11:24:35.610" v="143" actId="20577"/>
        <pc:sldMkLst>
          <pc:docMk/>
          <pc:sldMk cId="2964052414" sldId="284"/>
        </pc:sldMkLst>
        <pc:spChg chg="mod">
          <ac:chgData name="Liam Kokken" userId="S::lkokken@tudelft.nl::ca20d251-d8a1-4e07-9087-3f0ccaf475e8" providerId="AD" clId="Web-{2480A81F-5583-F89A-FDA5-D8A17F88D7AE}" dt="2024-02-01T11:24:35.610" v="143" actId="20577"/>
          <ac:spMkLst>
            <pc:docMk/>
            <pc:sldMk cId="2964052414" sldId="284"/>
            <ac:spMk id="5" creationId="{57615062-D8E8-F5E0-B86A-FE050CF53BBF}"/>
          </ac:spMkLst>
        </pc:spChg>
      </pc:sldChg>
      <pc:sldChg chg="addSp modSp new ord">
        <pc:chgData name="Liam Kokken" userId="S::lkokken@tudelft.nl::ca20d251-d8a1-4e07-9087-3f0ccaf475e8" providerId="AD" clId="Web-{2480A81F-5583-F89A-FDA5-D8A17F88D7AE}" dt="2024-02-01T12:04:53.659" v="726" actId="1076"/>
        <pc:sldMkLst>
          <pc:docMk/>
          <pc:sldMk cId="749881707" sldId="296"/>
        </pc:sldMkLst>
        <pc:spChg chg="mod">
          <ac:chgData name="Liam Kokken" userId="S::lkokken@tudelft.nl::ca20d251-d8a1-4e07-9087-3f0ccaf475e8" providerId="AD" clId="Web-{2480A81F-5583-F89A-FDA5-D8A17F88D7AE}" dt="2024-02-01T11:27:20.396" v="202" actId="20577"/>
          <ac:spMkLst>
            <pc:docMk/>
            <pc:sldMk cId="749881707" sldId="296"/>
            <ac:spMk id="2" creationId="{0482CF57-71F2-EF0F-B07C-91F3440E5F52}"/>
          </ac:spMkLst>
        </pc:spChg>
        <pc:spChg chg="mod">
          <ac:chgData name="Liam Kokken" userId="S::lkokken@tudelft.nl::ca20d251-d8a1-4e07-9087-3f0ccaf475e8" providerId="AD" clId="Web-{2480A81F-5583-F89A-FDA5-D8A17F88D7AE}" dt="2024-02-01T12:04:42.721" v="724" actId="20577"/>
          <ac:spMkLst>
            <pc:docMk/>
            <pc:sldMk cId="749881707" sldId="296"/>
            <ac:spMk id="3" creationId="{FDF0A08D-81AB-E68B-9137-E271388952CF}"/>
          </ac:spMkLst>
        </pc:spChg>
        <pc:picChg chg="add mod">
          <ac:chgData name="Liam Kokken" userId="S::lkokken@tudelft.nl::ca20d251-d8a1-4e07-9087-3f0ccaf475e8" providerId="AD" clId="Web-{2480A81F-5583-F89A-FDA5-D8A17F88D7AE}" dt="2024-02-01T12:04:53.659" v="726" actId="1076"/>
          <ac:picMkLst>
            <pc:docMk/>
            <pc:sldMk cId="749881707" sldId="296"/>
            <ac:picMk id="5" creationId="{1A628CBF-7661-A92A-2A84-4571BBB58535}"/>
          </ac:picMkLst>
        </pc:picChg>
      </pc:sldChg>
      <pc:sldChg chg="modSp new del ord">
        <pc:chgData name="Liam Kokken" userId="S::lkokken@tudelft.nl::ca20d251-d8a1-4e07-9087-3f0ccaf475e8" providerId="AD" clId="Web-{2480A81F-5583-F89A-FDA5-D8A17F88D7AE}" dt="2024-02-01T11:41:50.184" v="595"/>
        <pc:sldMkLst>
          <pc:docMk/>
          <pc:sldMk cId="4179061599" sldId="297"/>
        </pc:sldMkLst>
        <pc:spChg chg="mod">
          <ac:chgData name="Liam Kokken" userId="S::lkokken@tudelft.nl::ca20d251-d8a1-4e07-9087-3f0ccaf475e8" providerId="AD" clId="Web-{2480A81F-5583-F89A-FDA5-D8A17F88D7AE}" dt="2024-02-01T11:27:05.426" v="186" actId="20577"/>
          <ac:spMkLst>
            <pc:docMk/>
            <pc:sldMk cId="4179061599" sldId="297"/>
            <ac:spMk id="2" creationId="{5A2F0263-4947-2E20-CF5B-C1597034C73F}"/>
          </ac:spMkLst>
        </pc:spChg>
        <pc:spChg chg="mod">
          <ac:chgData name="Liam Kokken" userId="S::lkokken@tudelft.nl::ca20d251-d8a1-4e07-9087-3f0ccaf475e8" providerId="AD" clId="Web-{2480A81F-5583-F89A-FDA5-D8A17F88D7AE}" dt="2024-02-01T11:39:31.759" v="458" actId="20577"/>
          <ac:spMkLst>
            <pc:docMk/>
            <pc:sldMk cId="4179061599" sldId="297"/>
            <ac:spMk id="3" creationId="{0B39ABE1-789A-EC63-C063-59383C05038E}"/>
          </ac:spMkLst>
        </pc:spChg>
      </pc:sldChg>
      <pc:sldChg chg="addSp delSp modSp new">
        <pc:chgData name="Liam Kokken" userId="S::lkokken@tudelft.nl::ca20d251-d8a1-4e07-9087-3f0ccaf475e8" providerId="AD" clId="Web-{2480A81F-5583-F89A-FDA5-D8A17F88D7AE}" dt="2024-02-01T11:39:15.430" v="457"/>
        <pc:sldMkLst>
          <pc:docMk/>
          <pc:sldMk cId="53278440" sldId="303"/>
        </pc:sldMkLst>
        <pc:spChg chg="mod">
          <ac:chgData name="Liam Kokken" userId="S::lkokken@tudelft.nl::ca20d251-d8a1-4e07-9087-3f0ccaf475e8" providerId="AD" clId="Web-{2480A81F-5583-F89A-FDA5-D8A17F88D7AE}" dt="2024-02-01T11:37:39.771" v="343" actId="20577"/>
          <ac:spMkLst>
            <pc:docMk/>
            <pc:sldMk cId="53278440" sldId="303"/>
            <ac:spMk id="2" creationId="{41B38161-56F8-B429-CD4A-AF3177CE04A8}"/>
          </ac:spMkLst>
        </pc:spChg>
        <pc:spChg chg="del mod">
          <ac:chgData name="Liam Kokken" userId="S::lkokken@tudelft.nl::ca20d251-d8a1-4e07-9087-3f0ccaf475e8" providerId="AD" clId="Web-{2480A81F-5583-F89A-FDA5-D8A17F88D7AE}" dt="2024-02-01T11:36:24.504" v="305"/>
          <ac:spMkLst>
            <pc:docMk/>
            <pc:sldMk cId="53278440" sldId="303"/>
            <ac:spMk id="3" creationId="{0A04E37A-A48B-06C2-DA63-5A029B34B692}"/>
          </ac:spMkLst>
        </pc:spChg>
        <pc:spChg chg="add del mod">
          <ac:chgData name="Liam Kokken" userId="S::lkokken@tudelft.nl::ca20d251-d8a1-4e07-9087-3f0ccaf475e8" providerId="AD" clId="Web-{2480A81F-5583-F89A-FDA5-D8A17F88D7AE}" dt="2024-02-01T11:37:45.256" v="345"/>
          <ac:spMkLst>
            <pc:docMk/>
            <pc:sldMk cId="53278440" sldId="303"/>
            <ac:spMk id="19" creationId="{17277518-E55A-B6BE-01F4-4291CCC316C0}"/>
          </ac:spMkLst>
        </pc:spChg>
        <pc:graphicFrameChg chg="add del mod modGraphic">
          <ac:chgData name="Liam Kokken" userId="S::lkokken@tudelft.nl::ca20d251-d8a1-4e07-9087-3f0ccaf475e8" providerId="AD" clId="Web-{2480A81F-5583-F89A-FDA5-D8A17F88D7AE}" dt="2024-02-01T11:34:25.141" v="282"/>
          <ac:graphicFrameMkLst>
            <pc:docMk/>
            <pc:sldMk cId="53278440" sldId="303"/>
            <ac:graphicFrameMk id="5" creationId="{4034EE91-853C-86D2-1721-3F2186F62D61}"/>
          </ac:graphicFrameMkLst>
        </pc:graphicFrameChg>
        <pc:graphicFrameChg chg="add del mod">
          <ac:chgData name="Liam Kokken" userId="S::lkokken@tudelft.nl::ca20d251-d8a1-4e07-9087-3f0ccaf475e8" providerId="AD" clId="Web-{2480A81F-5583-F89A-FDA5-D8A17F88D7AE}" dt="2024-02-01T11:34:49.439" v="284"/>
          <ac:graphicFrameMkLst>
            <pc:docMk/>
            <pc:sldMk cId="53278440" sldId="303"/>
            <ac:graphicFrameMk id="7" creationId="{5C198500-410E-E212-FEDD-67DBFCB3E242}"/>
          </ac:graphicFrameMkLst>
        </pc:graphicFrameChg>
        <pc:graphicFrameChg chg="add mod modGraphic">
          <ac:chgData name="Liam Kokken" userId="S::lkokken@tudelft.nl::ca20d251-d8a1-4e07-9087-3f0ccaf475e8" providerId="AD" clId="Web-{2480A81F-5583-F89A-FDA5-D8A17F88D7AE}" dt="2024-02-01T11:39:14.024" v="456"/>
          <ac:graphicFrameMkLst>
            <pc:docMk/>
            <pc:sldMk cId="53278440" sldId="303"/>
            <ac:graphicFrameMk id="9" creationId="{B4571D15-34BB-CE4B-81C9-1277A44E0039}"/>
          </ac:graphicFrameMkLst>
        </pc:graphicFrameChg>
        <pc:picChg chg="add del mod">
          <ac:chgData name="Liam Kokken" userId="S::lkokken@tudelft.nl::ca20d251-d8a1-4e07-9087-3f0ccaf475e8" providerId="AD" clId="Web-{2480A81F-5583-F89A-FDA5-D8A17F88D7AE}" dt="2024-02-01T11:39:15.430" v="457"/>
          <ac:picMkLst>
            <pc:docMk/>
            <pc:sldMk cId="53278440" sldId="303"/>
            <ac:picMk id="11" creationId="{33CD8B4B-0C8E-A4F7-41CB-D0233ADAAA9D}"/>
          </ac:picMkLst>
        </pc:picChg>
        <pc:picChg chg="add del mod">
          <ac:chgData name="Liam Kokken" userId="S::lkokken@tudelft.nl::ca20d251-d8a1-4e07-9087-3f0ccaf475e8" providerId="AD" clId="Web-{2480A81F-5583-F89A-FDA5-D8A17F88D7AE}" dt="2024-02-01T11:38:59.961" v="451"/>
          <ac:picMkLst>
            <pc:docMk/>
            <pc:sldMk cId="53278440" sldId="303"/>
            <ac:picMk id="13" creationId="{5C1F620C-D562-E141-E978-6096BAD7F9C9}"/>
          </ac:picMkLst>
        </pc:picChg>
        <pc:picChg chg="add del mod">
          <ac:chgData name="Liam Kokken" userId="S::lkokken@tudelft.nl::ca20d251-d8a1-4e07-9087-3f0ccaf475e8" providerId="AD" clId="Web-{2480A81F-5583-F89A-FDA5-D8A17F88D7AE}" dt="2024-02-01T11:38:56.883" v="449"/>
          <ac:picMkLst>
            <pc:docMk/>
            <pc:sldMk cId="53278440" sldId="303"/>
            <ac:picMk id="15" creationId="{3F694205-825B-6E39-5BC9-A79BD4203723}"/>
          </ac:picMkLst>
        </pc:picChg>
        <pc:picChg chg="add del mod">
          <ac:chgData name="Liam Kokken" userId="S::lkokken@tudelft.nl::ca20d251-d8a1-4e07-9087-3f0ccaf475e8" providerId="AD" clId="Web-{2480A81F-5583-F89A-FDA5-D8A17F88D7AE}" dt="2024-02-01T11:38:58.305" v="450"/>
          <ac:picMkLst>
            <pc:docMk/>
            <pc:sldMk cId="53278440" sldId="303"/>
            <ac:picMk id="17" creationId="{4C943453-9048-B9D5-DC1F-DA1A23BFD90C}"/>
          </ac:picMkLst>
        </pc:picChg>
      </pc:sldChg>
      <pc:sldChg chg="addSp delSp modSp new ord">
        <pc:chgData name="Liam Kokken" userId="S::lkokken@tudelft.nl::ca20d251-d8a1-4e07-9087-3f0ccaf475e8" providerId="AD" clId="Web-{2480A81F-5583-F89A-FDA5-D8A17F88D7AE}" dt="2024-02-01T11:46:51.489" v="642" actId="20577"/>
        <pc:sldMkLst>
          <pc:docMk/>
          <pc:sldMk cId="1476538178" sldId="305"/>
        </pc:sldMkLst>
        <pc:spChg chg="mod">
          <ac:chgData name="Liam Kokken" userId="S::lkokken@tudelft.nl::ca20d251-d8a1-4e07-9087-3f0ccaf475e8" providerId="AD" clId="Web-{2480A81F-5583-F89A-FDA5-D8A17F88D7AE}" dt="2024-02-01T11:46:51.489" v="642" actId="20577"/>
          <ac:spMkLst>
            <pc:docMk/>
            <pc:sldMk cId="1476538178" sldId="305"/>
            <ac:spMk id="2" creationId="{9995920D-AC5D-B693-14CA-554E69B8DCBF}"/>
          </ac:spMkLst>
        </pc:spChg>
        <pc:spChg chg="mod">
          <ac:chgData name="Liam Kokken" userId="S::lkokken@tudelft.nl::ca20d251-d8a1-4e07-9087-3f0ccaf475e8" providerId="AD" clId="Web-{2480A81F-5583-F89A-FDA5-D8A17F88D7AE}" dt="2024-02-01T11:46:40.551" v="625" actId="20577"/>
          <ac:spMkLst>
            <pc:docMk/>
            <pc:sldMk cId="1476538178" sldId="305"/>
            <ac:spMk id="3" creationId="{58934844-6F29-5BCF-456A-71C185346A8D}"/>
          </ac:spMkLst>
        </pc:spChg>
        <pc:spChg chg="add del">
          <ac:chgData name="Liam Kokken" userId="S::lkokken@tudelft.nl::ca20d251-d8a1-4e07-9087-3f0ccaf475e8" providerId="AD" clId="Web-{2480A81F-5583-F89A-FDA5-D8A17F88D7AE}" dt="2024-02-01T11:36:51.239" v="309"/>
          <ac:spMkLst>
            <pc:docMk/>
            <pc:sldMk cId="1476538178" sldId="305"/>
            <ac:spMk id="4" creationId="{0A04E37A-A48B-06C2-DA63-5A029B34B692}"/>
          </ac:spMkLst>
        </pc:spChg>
        <pc:spChg chg="add del mod">
          <ac:chgData name="Liam Kokken" userId="S::lkokken@tudelft.nl::ca20d251-d8a1-4e07-9087-3f0ccaf475e8" providerId="AD" clId="Web-{2480A81F-5583-F89A-FDA5-D8A17F88D7AE}" dt="2024-02-01T11:37:05.442" v="315"/>
          <ac:spMkLst>
            <pc:docMk/>
            <pc:sldMk cId="1476538178" sldId="305"/>
            <ac:spMk id="5" creationId="{0A04E37A-A48B-06C2-DA63-5A029B34B692}"/>
          </ac:spMkLst>
        </pc:spChg>
      </pc:sldChg>
      <pc:sldChg chg="modSp new">
        <pc:chgData name="Liam Kokken" userId="S::lkokken@tudelft.nl::ca20d251-d8a1-4e07-9087-3f0ccaf475e8" providerId="AD" clId="Web-{2480A81F-5583-F89A-FDA5-D8A17F88D7AE}" dt="2024-02-01T12:04:15.392" v="722" actId="20577"/>
        <pc:sldMkLst>
          <pc:docMk/>
          <pc:sldMk cId="704840813" sldId="306"/>
        </pc:sldMkLst>
        <pc:spChg chg="mod">
          <ac:chgData name="Liam Kokken" userId="S::lkokken@tudelft.nl::ca20d251-d8a1-4e07-9087-3f0ccaf475e8" providerId="AD" clId="Web-{2480A81F-5583-F89A-FDA5-D8A17F88D7AE}" dt="2024-02-01T12:03:55.563" v="716" actId="20577"/>
          <ac:spMkLst>
            <pc:docMk/>
            <pc:sldMk cId="704840813" sldId="306"/>
            <ac:spMk id="2" creationId="{3805E8D1-9044-18A6-A16A-1C1D04F477B6}"/>
          </ac:spMkLst>
        </pc:spChg>
        <pc:spChg chg="mod">
          <ac:chgData name="Liam Kokken" userId="S::lkokken@tudelft.nl::ca20d251-d8a1-4e07-9087-3f0ccaf475e8" providerId="AD" clId="Web-{2480A81F-5583-F89A-FDA5-D8A17F88D7AE}" dt="2024-02-01T12:04:15.392" v="722" actId="20577"/>
          <ac:spMkLst>
            <pc:docMk/>
            <pc:sldMk cId="704840813" sldId="306"/>
            <ac:spMk id="3" creationId="{68FBD13D-663F-62A6-946C-EE8C9953B9B9}"/>
          </ac:spMkLst>
        </pc:spChg>
      </pc:sldChg>
    </pc:docChg>
  </pc:docChgLst>
  <pc:docChgLst>
    <pc:chgData name="Liam Kokken" userId="S::lkokken@tudelft.nl::ca20d251-d8a1-4e07-9087-3f0ccaf475e8" providerId="AD" clId="Web-{C09EFCC3-CBA6-2F8B-77C8-70883D766A69}"/>
    <pc:docChg chg="addSld modSld">
      <pc:chgData name="Liam Kokken" userId="S::lkokken@tudelft.nl::ca20d251-d8a1-4e07-9087-3f0ccaf475e8" providerId="AD" clId="Web-{C09EFCC3-CBA6-2F8B-77C8-70883D766A69}" dt="2024-01-31T08:49:43.757" v="14" actId="20577"/>
      <pc:docMkLst>
        <pc:docMk/>
      </pc:docMkLst>
      <pc:sldChg chg="modSp new">
        <pc:chgData name="Liam Kokken" userId="S::lkokken@tudelft.nl::ca20d251-d8a1-4e07-9087-3f0ccaf475e8" providerId="AD" clId="Web-{C09EFCC3-CBA6-2F8B-77C8-70883D766A69}" dt="2024-01-31T08:49:34.710" v="5" actId="20577"/>
        <pc:sldMkLst>
          <pc:docMk/>
          <pc:sldMk cId="2555492136" sldId="276"/>
        </pc:sldMkLst>
        <pc:spChg chg="mod">
          <ac:chgData name="Liam Kokken" userId="S::lkokken@tudelft.nl::ca20d251-d8a1-4e07-9087-3f0ccaf475e8" providerId="AD" clId="Web-{C09EFCC3-CBA6-2F8B-77C8-70883D766A69}" dt="2024-01-31T08:49:34.710" v="5" actId="20577"/>
          <ac:spMkLst>
            <pc:docMk/>
            <pc:sldMk cId="2555492136" sldId="276"/>
            <ac:spMk id="2" creationId="{C3B51D30-8602-8F5C-0B81-C4CC7EE5AD45}"/>
          </ac:spMkLst>
        </pc:spChg>
      </pc:sldChg>
      <pc:sldChg chg="modSp new">
        <pc:chgData name="Liam Kokken" userId="S::lkokken@tudelft.nl::ca20d251-d8a1-4e07-9087-3f0ccaf475e8" providerId="AD" clId="Web-{C09EFCC3-CBA6-2F8B-77C8-70883D766A69}" dt="2024-01-31T08:49:43.757" v="14" actId="20577"/>
        <pc:sldMkLst>
          <pc:docMk/>
          <pc:sldMk cId="3441776017" sldId="277"/>
        </pc:sldMkLst>
        <pc:spChg chg="mod">
          <ac:chgData name="Liam Kokken" userId="S::lkokken@tudelft.nl::ca20d251-d8a1-4e07-9087-3f0ccaf475e8" providerId="AD" clId="Web-{C09EFCC3-CBA6-2F8B-77C8-70883D766A69}" dt="2024-01-31T08:49:43.757" v="14" actId="20577"/>
          <ac:spMkLst>
            <pc:docMk/>
            <pc:sldMk cId="3441776017" sldId="277"/>
            <ac:spMk id="2" creationId="{1B4A9C25-3447-A5D3-F2AF-D0CD42961E9B}"/>
          </ac:spMkLst>
        </pc:spChg>
      </pc:sldChg>
    </pc:docChg>
  </pc:docChgLst>
  <pc:docChgLst>
    <pc:chgData name="Tohma Kobayashi" userId="S::tohmakobayashi@tudelft.nl::08f5d073-53cf-4df0-9256-54d01e3b684b" providerId="AD" clId="Web-{1694BBEB-10FB-4A2A-B00A-79681FE5D297}"/>
    <pc:docChg chg="addSld modSld">
      <pc:chgData name="Tohma Kobayashi" userId="S::tohmakobayashi@tudelft.nl::08f5d073-53cf-4df0-9256-54d01e3b684b" providerId="AD" clId="Web-{1694BBEB-10FB-4A2A-B00A-79681FE5D297}" dt="2024-02-01T11:48:44.345" v="1511" actId="20577"/>
      <pc:docMkLst>
        <pc:docMk/>
      </pc:docMkLst>
      <pc:sldChg chg="modSp">
        <pc:chgData name="Tohma Kobayashi" userId="S::tohmakobayashi@tudelft.nl::08f5d073-53cf-4df0-9256-54d01e3b684b" providerId="AD" clId="Web-{1694BBEB-10FB-4A2A-B00A-79681FE5D297}" dt="2024-02-01T11:31:17.428" v="665" actId="20577"/>
        <pc:sldMkLst>
          <pc:docMk/>
          <pc:sldMk cId="1497541177" sldId="257"/>
        </pc:sldMkLst>
        <pc:spChg chg="mod">
          <ac:chgData name="Tohma Kobayashi" userId="S::tohmakobayashi@tudelft.nl::08f5d073-53cf-4df0-9256-54d01e3b684b" providerId="AD" clId="Web-{1694BBEB-10FB-4A2A-B00A-79681FE5D297}" dt="2024-02-01T11:31:17.428" v="665" actId="20577"/>
          <ac:spMkLst>
            <pc:docMk/>
            <pc:sldMk cId="1497541177" sldId="257"/>
            <ac:spMk id="3" creationId="{BC2E9078-C66D-BF87-4EA3-155386B89B7A}"/>
          </ac:spMkLst>
        </pc:spChg>
      </pc:sldChg>
      <pc:sldChg chg="modSp">
        <pc:chgData name="Tohma Kobayashi" userId="S::tohmakobayashi@tudelft.nl::08f5d073-53cf-4df0-9256-54d01e3b684b" providerId="AD" clId="Web-{1694BBEB-10FB-4A2A-B00A-79681FE5D297}" dt="2024-02-01T11:28:04.936" v="434" actId="20577"/>
        <pc:sldMkLst>
          <pc:docMk/>
          <pc:sldMk cId="2999898641" sldId="258"/>
        </pc:sldMkLst>
        <pc:spChg chg="mod">
          <ac:chgData name="Tohma Kobayashi" userId="S::tohmakobayashi@tudelft.nl::08f5d073-53cf-4df0-9256-54d01e3b684b" providerId="AD" clId="Web-{1694BBEB-10FB-4A2A-B00A-79681FE5D297}" dt="2024-02-01T11:28:04.936" v="434" actId="20577"/>
          <ac:spMkLst>
            <pc:docMk/>
            <pc:sldMk cId="2999898641" sldId="258"/>
            <ac:spMk id="3" creationId="{90022CDB-44D5-C485-7FFF-15897B3EAAD6}"/>
          </ac:spMkLst>
        </pc:spChg>
      </pc:sldChg>
      <pc:sldChg chg="modSp">
        <pc:chgData name="Tohma Kobayashi" userId="S::tohmakobayashi@tudelft.nl::08f5d073-53cf-4df0-9256-54d01e3b684b" providerId="AD" clId="Web-{1694BBEB-10FB-4A2A-B00A-79681FE5D297}" dt="2024-02-01T11:09:02.033" v="0" actId="1076"/>
        <pc:sldMkLst>
          <pc:docMk/>
          <pc:sldMk cId="1552875561" sldId="259"/>
        </pc:sldMkLst>
        <pc:picChg chg="mod">
          <ac:chgData name="Tohma Kobayashi" userId="S::tohmakobayashi@tudelft.nl::08f5d073-53cf-4df0-9256-54d01e3b684b" providerId="AD" clId="Web-{1694BBEB-10FB-4A2A-B00A-79681FE5D297}" dt="2024-02-01T11:09:02.033" v="0" actId="1076"/>
          <ac:picMkLst>
            <pc:docMk/>
            <pc:sldMk cId="1552875561" sldId="259"/>
            <ac:picMk id="4" creationId="{16889473-3FF6-C4C6-00BD-9756ACC32155}"/>
          </ac:picMkLst>
        </pc:picChg>
      </pc:sldChg>
      <pc:sldChg chg="modSp">
        <pc:chgData name="Tohma Kobayashi" userId="S::tohmakobayashi@tudelft.nl::08f5d073-53cf-4df0-9256-54d01e3b684b" providerId="AD" clId="Web-{1694BBEB-10FB-4A2A-B00A-79681FE5D297}" dt="2024-02-01T11:10:07.848" v="2" actId="20577"/>
        <pc:sldMkLst>
          <pc:docMk/>
          <pc:sldMk cId="2727155035" sldId="274"/>
        </pc:sldMkLst>
        <pc:spChg chg="mod">
          <ac:chgData name="Tohma Kobayashi" userId="S::tohmakobayashi@tudelft.nl::08f5d073-53cf-4df0-9256-54d01e3b684b" providerId="AD" clId="Web-{1694BBEB-10FB-4A2A-B00A-79681FE5D297}" dt="2024-02-01T11:10:07.848" v="2" actId="20577"/>
          <ac:spMkLst>
            <pc:docMk/>
            <pc:sldMk cId="2727155035" sldId="274"/>
            <ac:spMk id="3" creationId="{C55EA9B9-75DF-D2DF-36AD-31D33938815D}"/>
          </ac:spMkLst>
        </pc:spChg>
      </pc:sldChg>
      <pc:sldChg chg="modSp">
        <pc:chgData name="Tohma Kobayashi" userId="S::tohmakobayashi@tudelft.nl::08f5d073-53cf-4df0-9256-54d01e3b684b" providerId="AD" clId="Web-{1694BBEB-10FB-4A2A-B00A-79681FE5D297}" dt="2024-02-01T11:10:18.083" v="4" actId="20577"/>
        <pc:sldMkLst>
          <pc:docMk/>
          <pc:sldMk cId="3712567172" sldId="275"/>
        </pc:sldMkLst>
        <pc:spChg chg="mod">
          <ac:chgData name="Tohma Kobayashi" userId="S::tohmakobayashi@tudelft.nl::08f5d073-53cf-4df0-9256-54d01e3b684b" providerId="AD" clId="Web-{1694BBEB-10FB-4A2A-B00A-79681FE5D297}" dt="2024-02-01T11:10:18.083" v="4" actId="20577"/>
          <ac:spMkLst>
            <pc:docMk/>
            <pc:sldMk cId="3712567172" sldId="275"/>
            <ac:spMk id="8" creationId="{610CB721-7613-5DBF-1F21-8CB8626986B5}"/>
          </ac:spMkLst>
        </pc:spChg>
      </pc:sldChg>
      <pc:sldChg chg="modSp">
        <pc:chgData name="Tohma Kobayashi" userId="S::tohmakobayashi@tudelft.nl::08f5d073-53cf-4df0-9256-54d01e3b684b" providerId="AD" clId="Web-{1694BBEB-10FB-4A2A-B00A-79681FE5D297}" dt="2024-02-01T11:23:35.676" v="199" actId="20577"/>
        <pc:sldMkLst>
          <pc:docMk/>
          <pc:sldMk cId="2555492136" sldId="276"/>
        </pc:sldMkLst>
        <pc:spChg chg="mod">
          <ac:chgData name="Tohma Kobayashi" userId="S::tohmakobayashi@tudelft.nl::08f5d073-53cf-4df0-9256-54d01e3b684b" providerId="AD" clId="Web-{1694BBEB-10FB-4A2A-B00A-79681FE5D297}" dt="2024-02-01T11:23:35.676" v="199" actId="20577"/>
          <ac:spMkLst>
            <pc:docMk/>
            <pc:sldMk cId="2555492136" sldId="276"/>
            <ac:spMk id="3" creationId="{86FDEE44-BCC4-3538-FCDF-A1BEE39E4541}"/>
          </ac:spMkLst>
        </pc:spChg>
      </pc:sldChg>
      <pc:sldChg chg="modSp">
        <pc:chgData name="Tohma Kobayashi" userId="S::tohmakobayashi@tudelft.nl::08f5d073-53cf-4df0-9256-54d01e3b684b" providerId="AD" clId="Web-{1694BBEB-10FB-4A2A-B00A-79681FE5D297}" dt="2024-02-01T11:33:06.417" v="770" actId="1076"/>
        <pc:sldMkLst>
          <pc:docMk/>
          <pc:sldMk cId="3441776017" sldId="277"/>
        </pc:sldMkLst>
        <pc:spChg chg="mod">
          <ac:chgData name="Tohma Kobayashi" userId="S::tohmakobayashi@tudelft.nl::08f5d073-53cf-4df0-9256-54d01e3b684b" providerId="AD" clId="Web-{1694BBEB-10FB-4A2A-B00A-79681FE5D297}" dt="2024-02-01T11:27:36.217" v="410" actId="20577"/>
          <ac:spMkLst>
            <pc:docMk/>
            <pc:sldMk cId="3441776017" sldId="277"/>
            <ac:spMk id="3" creationId="{3D5CDE48-759F-04A6-D215-C313B23F5A79}"/>
          </ac:spMkLst>
        </pc:spChg>
        <pc:picChg chg="mod">
          <ac:chgData name="Tohma Kobayashi" userId="S::tohmakobayashi@tudelft.nl::08f5d073-53cf-4df0-9256-54d01e3b684b" providerId="AD" clId="Web-{1694BBEB-10FB-4A2A-B00A-79681FE5D297}" dt="2024-02-01T11:33:06.417" v="770" actId="1076"/>
          <ac:picMkLst>
            <pc:docMk/>
            <pc:sldMk cId="3441776017" sldId="277"/>
            <ac:picMk id="5" creationId="{822DC1FF-F19A-9A7A-0A0D-F6E00E389029}"/>
          </ac:picMkLst>
        </pc:picChg>
      </pc:sldChg>
      <pc:sldChg chg="modSp">
        <pc:chgData name="Tohma Kobayashi" userId="S::tohmakobayashi@tudelft.nl::08f5d073-53cf-4df0-9256-54d01e3b684b" providerId="AD" clId="Web-{1694BBEB-10FB-4A2A-B00A-79681FE5D297}" dt="2024-02-01T11:11:22.007" v="15" actId="20577"/>
        <pc:sldMkLst>
          <pc:docMk/>
          <pc:sldMk cId="3619037606" sldId="279"/>
        </pc:sldMkLst>
        <pc:spChg chg="mod">
          <ac:chgData name="Tohma Kobayashi" userId="S::tohmakobayashi@tudelft.nl::08f5d073-53cf-4df0-9256-54d01e3b684b" providerId="AD" clId="Web-{1694BBEB-10FB-4A2A-B00A-79681FE5D297}" dt="2024-02-01T11:11:22.007" v="15" actId="20577"/>
          <ac:spMkLst>
            <pc:docMk/>
            <pc:sldMk cId="3619037606" sldId="279"/>
            <ac:spMk id="2" creationId="{45537B35-E884-71AF-2F4C-354FB5824926}"/>
          </ac:spMkLst>
        </pc:spChg>
      </pc:sldChg>
      <pc:sldChg chg="modSp">
        <pc:chgData name="Tohma Kobayashi" userId="S::tohmakobayashi@tudelft.nl::08f5d073-53cf-4df0-9256-54d01e3b684b" providerId="AD" clId="Web-{1694BBEB-10FB-4A2A-B00A-79681FE5D297}" dt="2024-02-01T11:14:31.452" v="57" actId="20577"/>
        <pc:sldMkLst>
          <pc:docMk/>
          <pc:sldMk cId="4018574527" sldId="280"/>
        </pc:sldMkLst>
        <pc:spChg chg="mod">
          <ac:chgData name="Tohma Kobayashi" userId="S::tohmakobayashi@tudelft.nl::08f5d073-53cf-4df0-9256-54d01e3b684b" providerId="AD" clId="Web-{1694BBEB-10FB-4A2A-B00A-79681FE5D297}" dt="2024-02-01T11:14:31.452" v="57" actId="20577"/>
          <ac:spMkLst>
            <pc:docMk/>
            <pc:sldMk cId="4018574527" sldId="280"/>
            <ac:spMk id="3" creationId="{B516C1A9-A845-9F11-8D1B-F2615B461ACF}"/>
          </ac:spMkLst>
        </pc:spChg>
      </pc:sldChg>
      <pc:sldChg chg="modSp">
        <pc:chgData name="Tohma Kobayashi" userId="S::tohmakobayashi@tudelft.nl::08f5d073-53cf-4df0-9256-54d01e3b684b" providerId="AD" clId="Web-{1694BBEB-10FB-4A2A-B00A-79681FE5D297}" dt="2024-02-01T11:21:05.373" v="112" actId="1076"/>
        <pc:sldMkLst>
          <pc:docMk/>
          <pc:sldMk cId="1609270279" sldId="281"/>
        </pc:sldMkLst>
        <pc:spChg chg="mod">
          <ac:chgData name="Tohma Kobayashi" userId="S::tohmakobayashi@tudelft.nl::08f5d073-53cf-4df0-9256-54d01e3b684b" providerId="AD" clId="Web-{1694BBEB-10FB-4A2A-B00A-79681FE5D297}" dt="2024-02-01T11:21:05.358" v="109" actId="1076"/>
          <ac:spMkLst>
            <pc:docMk/>
            <pc:sldMk cId="1609270279" sldId="281"/>
            <ac:spMk id="8" creationId="{0A0E695B-0084-BED3-0B0F-0E68432DB219}"/>
          </ac:spMkLst>
        </pc:spChg>
        <pc:spChg chg="mod">
          <ac:chgData name="Tohma Kobayashi" userId="S::tohmakobayashi@tudelft.nl::08f5d073-53cf-4df0-9256-54d01e3b684b" providerId="AD" clId="Web-{1694BBEB-10FB-4A2A-B00A-79681FE5D297}" dt="2024-02-01T11:21:05.358" v="110" actId="1076"/>
          <ac:spMkLst>
            <pc:docMk/>
            <pc:sldMk cId="1609270279" sldId="281"/>
            <ac:spMk id="9" creationId="{84941B9A-A07C-DE32-1A9C-BD9671772334}"/>
          </ac:spMkLst>
        </pc:spChg>
        <pc:spChg chg="mod">
          <ac:chgData name="Tohma Kobayashi" userId="S::tohmakobayashi@tudelft.nl::08f5d073-53cf-4df0-9256-54d01e3b684b" providerId="AD" clId="Web-{1694BBEB-10FB-4A2A-B00A-79681FE5D297}" dt="2024-02-01T11:21:05.373" v="112" actId="1076"/>
          <ac:spMkLst>
            <pc:docMk/>
            <pc:sldMk cId="1609270279" sldId="281"/>
            <ac:spMk id="10" creationId="{D29C54E3-961F-1B8D-E17E-A7F081CFFC1D}"/>
          </ac:spMkLst>
        </pc:spChg>
        <pc:spChg chg="mod">
          <ac:chgData name="Tohma Kobayashi" userId="S::tohmakobayashi@tudelft.nl::08f5d073-53cf-4df0-9256-54d01e3b684b" providerId="AD" clId="Web-{1694BBEB-10FB-4A2A-B00A-79681FE5D297}" dt="2024-02-01T11:21:05.358" v="111" actId="1076"/>
          <ac:spMkLst>
            <pc:docMk/>
            <pc:sldMk cId="1609270279" sldId="281"/>
            <ac:spMk id="11" creationId="{8C06072B-312C-F83E-DAD7-4B1B83ECEF10}"/>
          </ac:spMkLst>
        </pc:spChg>
        <pc:picChg chg="mod modCrop">
          <ac:chgData name="Tohma Kobayashi" userId="S::tohmakobayashi@tudelft.nl::08f5d073-53cf-4df0-9256-54d01e3b684b" providerId="AD" clId="Web-{1694BBEB-10FB-4A2A-B00A-79681FE5D297}" dt="2024-02-01T11:21:05.295" v="107" actId="1076"/>
          <ac:picMkLst>
            <pc:docMk/>
            <pc:sldMk cId="1609270279" sldId="281"/>
            <ac:picMk id="4" creationId="{E41837AD-ED62-5588-E569-1C708C13C8C9}"/>
          </ac:picMkLst>
        </pc:picChg>
        <pc:picChg chg="mod">
          <ac:chgData name="Tohma Kobayashi" userId="S::tohmakobayashi@tudelft.nl::08f5d073-53cf-4df0-9256-54d01e3b684b" providerId="AD" clId="Web-{1694BBEB-10FB-4A2A-B00A-79681FE5D297}" dt="2024-02-01T11:21:05.201" v="105" actId="1076"/>
          <ac:picMkLst>
            <pc:docMk/>
            <pc:sldMk cId="1609270279" sldId="281"/>
            <ac:picMk id="5" creationId="{102248D1-606C-9B32-93CB-E19699032AD3}"/>
          </ac:picMkLst>
        </pc:picChg>
        <pc:picChg chg="mod">
          <ac:chgData name="Tohma Kobayashi" userId="S::tohmakobayashi@tudelft.nl::08f5d073-53cf-4df0-9256-54d01e3b684b" providerId="AD" clId="Web-{1694BBEB-10FB-4A2A-B00A-79681FE5D297}" dt="2024-02-01T11:21:05.342" v="108" actId="1076"/>
          <ac:picMkLst>
            <pc:docMk/>
            <pc:sldMk cId="1609270279" sldId="281"/>
            <ac:picMk id="6" creationId="{D21A6C7B-D166-A098-6EA1-41D79FE736A3}"/>
          </ac:picMkLst>
        </pc:picChg>
        <pc:picChg chg="mod">
          <ac:chgData name="Tohma Kobayashi" userId="S::tohmakobayashi@tudelft.nl::08f5d073-53cf-4df0-9256-54d01e3b684b" providerId="AD" clId="Web-{1694BBEB-10FB-4A2A-B00A-79681FE5D297}" dt="2024-02-01T11:21:05.248" v="106" actId="1076"/>
          <ac:picMkLst>
            <pc:docMk/>
            <pc:sldMk cId="1609270279" sldId="281"/>
            <ac:picMk id="7" creationId="{25C83EC7-0D57-70AC-0975-6D099569E966}"/>
          </ac:picMkLst>
        </pc:picChg>
      </pc:sldChg>
      <pc:sldChg chg="modSp">
        <pc:chgData name="Tohma Kobayashi" userId="S::tohmakobayashi@tudelft.nl::08f5d073-53cf-4df0-9256-54d01e3b684b" providerId="AD" clId="Web-{1694BBEB-10FB-4A2A-B00A-79681FE5D297}" dt="2024-02-01T11:21:30.796" v="118" actId="1076"/>
        <pc:sldMkLst>
          <pc:docMk/>
          <pc:sldMk cId="2572588282" sldId="282"/>
        </pc:sldMkLst>
        <pc:graphicFrameChg chg="mod">
          <ac:chgData name="Tohma Kobayashi" userId="S::tohmakobayashi@tudelft.nl::08f5d073-53cf-4df0-9256-54d01e3b684b" providerId="AD" clId="Web-{1694BBEB-10FB-4A2A-B00A-79681FE5D297}" dt="2024-02-01T11:21:24.436" v="113" actId="1076"/>
          <ac:graphicFrameMkLst>
            <pc:docMk/>
            <pc:sldMk cId="2572588282" sldId="282"/>
            <ac:graphicFrameMk id="4" creationId="{EA4F886A-C0F1-C4C0-8098-BF20DD760943}"/>
          </ac:graphicFrameMkLst>
        </pc:graphicFrameChg>
        <pc:picChg chg="mod">
          <ac:chgData name="Tohma Kobayashi" userId="S::tohmakobayashi@tudelft.nl::08f5d073-53cf-4df0-9256-54d01e3b684b" providerId="AD" clId="Web-{1694BBEB-10FB-4A2A-B00A-79681FE5D297}" dt="2024-02-01T11:21:24.468" v="114" actId="1076"/>
          <ac:picMkLst>
            <pc:docMk/>
            <pc:sldMk cId="2572588282" sldId="282"/>
            <ac:picMk id="7" creationId="{6B04F909-040A-4565-EEE0-26A7B44B0925}"/>
          </ac:picMkLst>
        </pc:picChg>
        <pc:picChg chg="mod">
          <ac:chgData name="Tohma Kobayashi" userId="S::tohmakobayashi@tudelft.nl::08f5d073-53cf-4df0-9256-54d01e3b684b" providerId="AD" clId="Web-{1694BBEB-10FB-4A2A-B00A-79681FE5D297}" dt="2024-02-01T11:21:24.515" v="115" actId="1076"/>
          <ac:picMkLst>
            <pc:docMk/>
            <pc:sldMk cId="2572588282" sldId="282"/>
            <ac:picMk id="9" creationId="{62B75F9D-08D3-21AF-4DBE-05195ABAD28B}"/>
          </ac:picMkLst>
        </pc:picChg>
        <pc:picChg chg="mod">
          <ac:chgData name="Tohma Kobayashi" userId="S::tohmakobayashi@tudelft.nl::08f5d073-53cf-4df0-9256-54d01e3b684b" providerId="AD" clId="Web-{1694BBEB-10FB-4A2A-B00A-79681FE5D297}" dt="2024-02-01T11:21:24.546" v="116" actId="1076"/>
          <ac:picMkLst>
            <pc:docMk/>
            <pc:sldMk cId="2572588282" sldId="282"/>
            <ac:picMk id="11" creationId="{E7273848-9D16-88C5-55DF-C9F8D4A2F475}"/>
          </ac:picMkLst>
        </pc:picChg>
        <pc:picChg chg="mod">
          <ac:chgData name="Tohma Kobayashi" userId="S::tohmakobayashi@tudelft.nl::08f5d073-53cf-4df0-9256-54d01e3b684b" providerId="AD" clId="Web-{1694BBEB-10FB-4A2A-B00A-79681FE5D297}" dt="2024-02-01T11:21:30.796" v="118" actId="1076"/>
          <ac:picMkLst>
            <pc:docMk/>
            <pc:sldMk cId="2572588282" sldId="282"/>
            <ac:picMk id="13" creationId="{941E2917-1022-F3AA-C2CB-2459226FB9FD}"/>
          </ac:picMkLst>
        </pc:picChg>
      </pc:sldChg>
      <pc:sldChg chg="modSp">
        <pc:chgData name="Tohma Kobayashi" userId="S::tohmakobayashi@tudelft.nl::08f5d073-53cf-4df0-9256-54d01e3b684b" providerId="AD" clId="Web-{1694BBEB-10FB-4A2A-B00A-79681FE5D297}" dt="2024-02-01T11:21:41.156" v="120" actId="20577"/>
        <pc:sldMkLst>
          <pc:docMk/>
          <pc:sldMk cId="3914166451" sldId="283"/>
        </pc:sldMkLst>
        <pc:spChg chg="mod">
          <ac:chgData name="Tohma Kobayashi" userId="S::tohmakobayashi@tudelft.nl::08f5d073-53cf-4df0-9256-54d01e3b684b" providerId="AD" clId="Web-{1694BBEB-10FB-4A2A-B00A-79681FE5D297}" dt="2024-02-01T11:21:41.156" v="120" actId="20577"/>
          <ac:spMkLst>
            <pc:docMk/>
            <pc:sldMk cId="3914166451" sldId="283"/>
            <ac:spMk id="2" creationId="{B47639ED-6E5A-D85E-8D46-0408A7250FAA}"/>
          </ac:spMkLst>
        </pc:spChg>
      </pc:sldChg>
      <pc:sldChg chg="modSp">
        <pc:chgData name="Tohma Kobayashi" userId="S::tohmakobayashi@tudelft.nl::08f5d073-53cf-4df0-9256-54d01e3b684b" providerId="AD" clId="Web-{1694BBEB-10FB-4A2A-B00A-79681FE5D297}" dt="2024-02-01T11:17:21.271" v="90" actId="1076"/>
        <pc:sldMkLst>
          <pc:docMk/>
          <pc:sldMk cId="3622117759" sldId="290"/>
        </pc:sldMkLst>
        <pc:spChg chg="mod">
          <ac:chgData name="Tohma Kobayashi" userId="S::tohmakobayashi@tudelft.nl::08f5d073-53cf-4df0-9256-54d01e3b684b" providerId="AD" clId="Web-{1694BBEB-10FB-4A2A-B00A-79681FE5D297}" dt="2024-02-01T11:17:10.224" v="84" actId="1076"/>
          <ac:spMkLst>
            <pc:docMk/>
            <pc:sldMk cId="3622117759" sldId="290"/>
            <ac:spMk id="8" creationId="{CD274579-BC6B-A103-18A0-B2CE97D51EED}"/>
          </ac:spMkLst>
        </pc:spChg>
        <pc:spChg chg="mod">
          <ac:chgData name="Tohma Kobayashi" userId="S::tohmakobayashi@tudelft.nl::08f5d073-53cf-4df0-9256-54d01e3b684b" providerId="AD" clId="Web-{1694BBEB-10FB-4A2A-B00A-79681FE5D297}" dt="2024-02-01T11:17:10.224" v="85" actId="1076"/>
          <ac:spMkLst>
            <pc:docMk/>
            <pc:sldMk cId="3622117759" sldId="290"/>
            <ac:spMk id="9" creationId="{CD8E3C2E-9942-6700-4DA2-34D2488B8529}"/>
          </ac:spMkLst>
        </pc:spChg>
        <pc:spChg chg="mod">
          <ac:chgData name="Tohma Kobayashi" userId="S::tohmakobayashi@tudelft.nl::08f5d073-53cf-4df0-9256-54d01e3b684b" providerId="AD" clId="Web-{1694BBEB-10FB-4A2A-B00A-79681FE5D297}" dt="2024-02-01T11:17:21.271" v="90" actId="1076"/>
          <ac:spMkLst>
            <pc:docMk/>
            <pc:sldMk cId="3622117759" sldId="290"/>
            <ac:spMk id="10" creationId="{92B4F394-CBB2-E753-EC5D-FDA1F8F895E1}"/>
          </ac:spMkLst>
        </pc:spChg>
        <pc:spChg chg="mod">
          <ac:chgData name="Tohma Kobayashi" userId="S::tohmakobayashi@tudelft.nl::08f5d073-53cf-4df0-9256-54d01e3b684b" providerId="AD" clId="Web-{1694BBEB-10FB-4A2A-B00A-79681FE5D297}" dt="2024-02-01T11:17:10.239" v="86" actId="1076"/>
          <ac:spMkLst>
            <pc:docMk/>
            <pc:sldMk cId="3622117759" sldId="290"/>
            <ac:spMk id="11" creationId="{97692CB4-639A-BC11-F1D4-5AD4A8987078}"/>
          </ac:spMkLst>
        </pc:spChg>
        <pc:picChg chg="mod">
          <ac:chgData name="Tohma Kobayashi" userId="S::tohmakobayashi@tudelft.nl::08f5d073-53cf-4df0-9256-54d01e3b684b" providerId="AD" clId="Web-{1694BBEB-10FB-4A2A-B00A-79681FE5D297}" dt="2024-02-01T11:17:10.192" v="82" actId="1076"/>
          <ac:picMkLst>
            <pc:docMk/>
            <pc:sldMk cId="3622117759" sldId="290"/>
            <ac:picMk id="4" creationId="{C64CC325-25D8-AE6E-A6A4-A678D984B7C3}"/>
          </ac:picMkLst>
        </pc:picChg>
        <pc:picChg chg="mod">
          <ac:chgData name="Tohma Kobayashi" userId="S::tohmakobayashi@tudelft.nl::08f5d073-53cf-4df0-9256-54d01e3b684b" providerId="AD" clId="Web-{1694BBEB-10FB-4A2A-B00A-79681FE5D297}" dt="2024-02-01T11:17:10.255" v="87" actId="1076"/>
          <ac:picMkLst>
            <pc:docMk/>
            <pc:sldMk cId="3622117759" sldId="290"/>
            <ac:picMk id="5" creationId="{507DD336-7C75-72B2-8685-58447D27BF66}"/>
          </ac:picMkLst>
        </pc:picChg>
        <pc:picChg chg="mod">
          <ac:chgData name="Tohma Kobayashi" userId="S::tohmakobayashi@tudelft.nl::08f5d073-53cf-4df0-9256-54d01e3b684b" providerId="AD" clId="Web-{1694BBEB-10FB-4A2A-B00A-79681FE5D297}" dt="2024-02-01T11:17:10.224" v="83" actId="1076"/>
          <ac:picMkLst>
            <pc:docMk/>
            <pc:sldMk cId="3622117759" sldId="290"/>
            <ac:picMk id="6" creationId="{BDFCB1F9-54B8-ABA9-D5DD-49EEBB0A781F}"/>
          </ac:picMkLst>
        </pc:picChg>
        <pc:picChg chg="mod">
          <ac:chgData name="Tohma Kobayashi" userId="S::tohmakobayashi@tudelft.nl::08f5d073-53cf-4df0-9256-54d01e3b684b" providerId="AD" clId="Web-{1694BBEB-10FB-4A2A-B00A-79681FE5D297}" dt="2024-02-01T11:17:10.255" v="88" actId="1076"/>
          <ac:picMkLst>
            <pc:docMk/>
            <pc:sldMk cId="3622117759" sldId="290"/>
            <ac:picMk id="7" creationId="{BA9D8073-1F5F-C9CA-D39F-0592A7340279}"/>
          </ac:picMkLst>
        </pc:picChg>
      </pc:sldChg>
      <pc:sldChg chg="modSp">
        <pc:chgData name="Tohma Kobayashi" userId="S::tohmakobayashi@tudelft.nl::08f5d073-53cf-4df0-9256-54d01e3b684b" providerId="AD" clId="Web-{1694BBEB-10FB-4A2A-B00A-79681FE5D297}" dt="2024-02-01T11:15:59.049" v="72"/>
        <pc:sldMkLst>
          <pc:docMk/>
          <pc:sldMk cId="311310338" sldId="291"/>
        </pc:sldMkLst>
        <pc:graphicFrameChg chg="mod modGraphic">
          <ac:chgData name="Tohma Kobayashi" userId="S::tohmakobayashi@tudelft.nl::08f5d073-53cf-4df0-9256-54d01e3b684b" providerId="AD" clId="Web-{1694BBEB-10FB-4A2A-B00A-79681FE5D297}" dt="2024-02-01T11:15:59.049" v="72"/>
          <ac:graphicFrameMkLst>
            <pc:docMk/>
            <pc:sldMk cId="311310338" sldId="291"/>
            <ac:graphicFrameMk id="4" creationId="{45D8DFEA-A9A0-BA2B-1768-995E577CA3F7}"/>
          </ac:graphicFrameMkLst>
        </pc:graphicFrameChg>
        <pc:picChg chg="mod">
          <ac:chgData name="Tohma Kobayashi" userId="S::tohmakobayashi@tudelft.nl::08f5d073-53cf-4df0-9256-54d01e3b684b" providerId="AD" clId="Web-{1694BBEB-10FB-4A2A-B00A-79681FE5D297}" dt="2024-02-01T11:15:46.033" v="68" actId="1076"/>
          <ac:picMkLst>
            <pc:docMk/>
            <pc:sldMk cId="311310338" sldId="291"/>
            <ac:picMk id="3" creationId="{8693BE79-5DF7-6C8A-2E82-8855439AF250}"/>
          </ac:picMkLst>
        </pc:picChg>
        <pc:picChg chg="mod">
          <ac:chgData name="Tohma Kobayashi" userId="S::tohmakobayashi@tudelft.nl::08f5d073-53cf-4df0-9256-54d01e3b684b" providerId="AD" clId="Web-{1694BBEB-10FB-4A2A-B00A-79681FE5D297}" dt="2024-02-01T11:15:44.236" v="67" actId="1076"/>
          <ac:picMkLst>
            <pc:docMk/>
            <pc:sldMk cId="311310338" sldId="291"/>
            <ac:picMk id="5" creationId="{FB4DECC6-F8E0-619E-0522-4F4B2C973F82}"/>
          </ac:picMkLst>
        </pc:picChg>
        <pc:picChg chg="mod">
          <ac:chgData name="Tohma Kobayashi" userId="S::tohmakobayashi@tudelft.nl::08f5d073-53cf-4df0-9256-54d01e3b684b" providerId="AD" clId="Web-{1694BBEB-10FB-4A2A-B00A-79681FE5D297}" dt="2024-02-01T11:15:40.658" v="66" actId="1076"/>
          <ac:picMkLst>
            <pc:docMk/>
            <pc:sldMk cId="311310338" sldId="291"/>
            <ac:picMk id="6" creationId="{24293B46-CD94-15BE-FC92-E0669464AB23}"/>
          </ac:picMkLst>
        </pc:picChg>
        <pc:picChg chg="mod">
          <ac:chgData name="Tohma Kobayashi" userId="S::tohmakobayashi@tudelft.nl::08f5d073-53cf-4df0-9256-54d01e3b684b" providerId="AD" clId="Web-{1694BBEB-10FB-4A2A-B00A-79681FE5D297}" dt="2024-02-01T11:15:38.736" v="65" actId="1076"/>
          <ac:picMkLst>
            <pc:docMk/>
            <pc:sldMk cId="311310338" sldId="291"/>
            <ac:picMk id="7" creationId="{A787ED90-79C5-99A3-8C9D-020DDF1E3178}"/>
          </ac:picMkLst>
        </pc:picChg>
      </pc:sldChg>
      <pc:sldChg chg="modSp">
        <pc:chgData name="Tohma Kobayashi" userId="S::tohmakobayashi@tudelft.nl::08f5d073-53cf-4df0-9256-54d01e3b684b" providerId="AD" clId="Web-{1694BBEB-10FB-4A2A-B00A-79681FE5D297}" dt="2024-02-01T11:16:21.190" v="75" actId="20577"/>
        <pc:sldMkLst>
          <pc:docMk/>
          <pc:sldMk cId="3491588281" sldId="292"/>
        </pc:sldMkLst>
        <pc:spChg chg="mod">
          <ac:chgData name="Tohma Kobayashi" userId="S::tohmakobayashi@tudelft.nl::08f5d073-53cf-4df0-9256-54d01e3b684b" providerId="AD" clId="Web-{1694BBEB-10FB-4A2A-B00A-79681FE5D297}" dt="2024-02-01T11:16:21.190" v="75" actId="20577"/>
          <ac:spMkLst>
            <pc:docMk/>
            <pc:sldMk cId="3491588281" sldId="292"/>
            <ac:spMk id="2" creationId="{5D6B5DAE-8F3D-E7AE-C2A4-4568F810D55D}"/>
          </ac:spMkLst>
        </pc:spChg>
      </pc:sldChg>
      <pc:sldChg chg="modSp">
        <pc:chgData name="Tohma Kobayashi" userId="S::tohmakobayashi@tudelft.nl::08f5d073-53cf-4df0-9256-54d01e3b684b" providerId="AD" clId="Web-{1694BBEB-10FB-4A2A-B00A-79681FE5D297}" dt="2024-02-01T11:31:40.179" v="680" actId="20577"/>
        <pc:sldMkLst>
          <pc:docMk/>
          <pc:sldMk cId="616326506" sldId="293"/>
        </pc:sldMkLst>
        <pc:spChg chg="mod">
          <ac:chgData name="Tohma Kobayashi" userId="S::tohmakobayashi@tudelft.nl::08f5d073-53cf-4df0-9256-54d01e3b684b" providerId="AD" clId="Web-{1694BBEB-10FB-4A2A-B00A-79681FE5D297}" dt="2024-02-01T11:31:40.179" v="680" actId="20577"/>
          <ac:spMkLst>
            <pc:docMk/>
            <pc:sldMk cId="616326506" sldId="293"/>
            <ac:spMk id="2" creationId="{B19DD401-3D92-098E-2FC5-45B44EBB1271}"/>
          </ac:spMkLst>
        </pc:spChg>
        <pc:spChg chg="mod">
          <ac:chgData name="Tohma Kobayashi" userId="S::tohmakobayashi@tudelft.nl::08f5d073-53cf-4df0-9256-54d01e3b684b" providerId="AD" clId="Web-{1694BBEB-10FB-4A2A-B00A-79681FE5D297}" dt="2024-02-01T11:22:39.236" v="176" actId="20577"/>
          <ac:spMkLst>
            <pc:docMk/>
            <pc:sldMk cId="616326506" sldId="293"/>
            <ac:spMk id="3" creationId="{DBE14479-08E4-FCF3-C7BD-D3596F5B8AEA}"/>
          </ac:spMkLst>
        </pc:spChg>
      </pc:sldChg>
      <pc:sldChg chg="modSp">
        <pc:chgData name="Tohma Kobayashi" userId="S::tohmakobayashi@tudelft.nl::08f5d073-53cf-4df0-9256-54d01e3b684b" providerId="AD" clId="Web-{1694BBEB-10FB-4A2A-B00A-79681FE5D297}" dt="2024-02-01T11:32:37.463" v="768" actId="20577"/>
        <pc:sldMkLst>
          <pc:docMk/>
          <pc:sldMk cId="2585813488" sldId="294"/>
        </pc:sldMkLst>
        <pc:spChg chg="mod">
          <ac:chgData name="Tohma Kobayashi" userId="S::tohmakobayashi@tudelft.nl::08f5d073-53cf-4df0-9256-54d01e3b684b" providerId="AD" clId="Web-{1694BBEB-10FB-4A2A-B00A-79681FE5D297}" dt="2024-02-01T11:32:37.463" v="768" actId="20577"/>
          <ac:spMkLst>
            <pc:docMk/>
            <pc:sldMk cId="2585813488" sldId="294"/>
            <ac:spMk id="2" creationId="{733EFB57-F447-AC0E-7D6B-CDFD39F403B1}"/>
          </ac:spMkLst>
        </pc:spChg>
      </pc:sldChg>
      <pc:sldChg chg="modSp">
        <pc:chgData name="Tohma Kobayashi" userId="S::tohmakobayashi@tudelft.nl::08f5d073-53cf-4df0-9256-54d01e3b684b" providerId="AD" clId="Web-{1694BBEB-10FB-4A2A-B00A-79681FE5D297}" dt="2024-02-01T11:32:31.994" v="762" actId="20577"/>
        <pc:sldMkLst>
          <pc:docMk/>
          <pc:sldMk cId="1260532632" sldId="295"/>
        </pc:sldMkLst>
        <pc:spChg chg="mod">
          <ac:chgData name="Tohma Kobayashi" userId="S::tohmakobayashi@tudelft.nl::08f5d073-53cf-4df0-9256-54d01e3b684b" providerId="AD" clId="Web-{1694BBEB-10FB-4A2A-B00A-79681FE5D297}" dt="2024-02-01T11:32:31.994" v="762" actId="20577"/>
          <ac:spMkLst>
            <pc:docMk/>
            <pc:sldMk cId="1260532632" sldId="295"/>
            <ac:spMk id="2" creationId="{8C7A2E87-A47E-6E61-84D5-2706E0E625B4}"/>
          </ac:spMkLst>
        </pc:spChg>
      </pc:sldChg>
      <pc:sldChg chg="modSp">
        <pc:chgData name="Tohma Kobayashi" userId="S::tohmakobayashi@tudelft.nl::08f5d073-53cf-4df0-9256-54d01e3b684b" providerId="AD" clId="Web-{1694BBEB-10FB-4A2A-B00A-79681FE5D297}" dt="2024-02-01T11:34:20.107" v="856" actId="20577"/>
        <pc:sldMkLst>
          <pc:docMk/>
          <pc:sldMk cId="749881707" sldId="296"/>
        </pc:sldMkLst>
        <pc:spChg chg="mod">
          <ac:chgData name="Tohma Kobayashi" userId="S::tohmakobayashi@tudelft.nl::08f5d073-53cf-4df0-9256-54d01e3b684b" providerId="AD" clId="Web-{1694BBEB-10FB-4A2A-B00A-79681FE5D297}" dt="2024-02-01T11:34:20.107" v="856" actId="20577"/>
          <ac:spMkLst>
            <pc:docMk/>
            <pc:sldMk cId="749881707" sldId="296"/>
            <ac:spMk id="3" creationId="{FDF0A08D-81AB-E68B-9137-E271388952CF}"/>
          </ac:spMkLst>
        </pc:spChg>
      </pc:sldChg>
      <pc:sldChg chg="addSp modSp new">
        <pc:chgData name="Tohma Kobayashi" userId="S::tohmakobayashi@tudelft.nl::08f5d073-53cf-4df0-9256-54d01e3b684b" providerId="AD" clId="Web-{1694BBEB-10FB-4A2A-B00A-79681FE5D297}" dt="2024-02-01T11:48:44.345" v="1511" actId="20577"/>
        <pc:sldMkLst>
          <pc:docMk/>
          <pc:sldMk cId="3282585484" sldId="298"/>
        </pc:sldMkLst>
        <pc:spChg chg="mod">
          <ac:chgData name="Tohma Kobayashi" userId="S::tohmakobayashi@tudelft.nl::08f5d073-53cf-4df0-9256-54d01e3b684b" providerId="AD" clId="Web-{1694BBEB-10FB-4A2A-B00A-79681FE5D297}" dt="2024-02-01T11:47:42.545" v="1427" actId="20577"/>
          <ac:spMkLst>
            <pc:docMk/>
            <pc:sldMk cId="3282585484" sldId="298"/>
            <ac:spMk id="2" creationId="{53F9907D-C482-0733-401E-B78AA52E0600}"/>
          </ac:spMkLst>
        </pc:spChg>
        <pc:spChg chg="mod">
          <ac:chgData name="Tohma Kobayashi" userId="S::tohmakobayashi@tudelft.nl::08f5d073-53cf-4df0-9256-54d01e3b684b" providerId="AD" clId="Web-{1694BBEB-10FB-4A2A-B00A-79681FE5D297}" dt="2024-02-01T11:48:44.345" v="1511" actId="20577"/>
          <ac:spMkLst>
            <pc:docMk/>
            <pc:sldMk cId="3282585484" sldId="298"/>
            <ac:spMk id="3" creationId="{03A9885B-C9EC-EE72-BC82-62A0688A9605}"/>
          </ac:spMkLst>
        </pc:spChg>
        <pc:graphicFrameChg chg="add mod modGraphic">
          <ac:chgData name="Tohma Kobayashi" userId="S::tohmakobayashi@tudelft.nl::08f5d073-53cf-4df0-9256-54d01e3b684b" providerId="AD" clId="Web-{1694BBEB-10FB-4A2A-B00A-79681FE5D297}" dt="2024-02-01T11:46:18.636" v="1420"/>
          <ac:graphicFrameMkLst>
            <pc:docMk/>
            <pc:sldMk cId="3282585484" sldId="298"/>
            <ac:graphicFrameMk id="5" creationId="{F5F1B027-B8B6-135D-B576-C126C27E7E2D}"/>
          </ac:graphicFrameMkLst>
        </pc:graphicFrameChg>
      </pc:sldChg>
      <pc:sldChg chg="modSp">
        <pc:chgData name="Tohma Kobayashi" userId="S::tohmakobayashi@tudelft.nl::08f5d073-53cf-4df0-9256-54d01e3b684b" providerId="AD" clId="Web-{1694BBEB-10FB-4A2A-B00A-79681FE5D297}" dt="2024-02-01T11:46:47.996" v="1421"/>
        <pc:sldMkLst>
          <pc:docMk/>
          <pc:sldMk cId="3823512385" sldId="299"/>
        </pc:sldMkLst>
        <pc:spChg chg="mod">
          <ac:chgData name="Tohma Kobayashi" userId="S::tohmakobayashi@tudelft.nl::08f5d073-53cf-4df0-9256-54d01e3b684b" providerId="AD" clId="Web-{1694BBEB-10FB-4A2A-B00A-79681FE5D297}" dt="2024-02-01T11:31:44.976" v="691" actId="20577"/>
          <ac:spMkLst>
            <pc:docMk/>
            <pc:sldMk cId="3823512385" sldId="299"/>
            <ac:spMk id="2" creationId="{8FA97EB0-8E13-1F87-5E5D-2267CD6D8D60}"/>
          </ac:spMkLst>
        </pc:spChg>
        <pc:graphicFrameChg chg="mod modGraphic">
          <ac:chgData name="Tohma Kobayashi" userId="S::tohmakobayashi@tudelft.nl::08f5d073-53cf-4df0-9256-54d01e3b684b" providerId="AD" clId="Web-{1694BBEB-10FB-4A2A-B00A-79681FE5D297}" dt="2024-02-01T11:46:47.996" v="1421"/>
          <ac:graphicFrameMkLst>
            <pc:docMk/>
            <pc:sldMk cId="3823512385" sldId="299"/>
            <ac:graphicFrameMk id="4" creationId="{4D4CE013-70A1-2FBF-F4BB-6B45D645DA7A}"/>
          </ac:graphicFrameMkLst>
        </pc:graphicFrameChg>
      </pc:sldChg>
      <pc:sldChg chg="delSp">
        <pc:chgData name="Tohma Kobayashi" userId="S::tohmakobayashi@tudelft.nl::08f5d073-53cf-4df0-9256-54d01e3b684b" providerId="AD" clId="Web-{1694BBEB-10FB-4A2A-B00A-79681FE5D297}" dt="2024-02-01T11:32:57.151" v="769"/>
        <pc:sldMkLst>
          <pc:docMk/>
          <pc:sldMk cId="3918821789" sldId="304"/>
        </pc:sldMkLst>
        <pc:spChg chg="del">
          <ac:chgData name="Tohma Kobayashi" userId="S::tohmakobayashi@tudelft.nl::08f5d073-53cf-4df0-9256-54d01e3b684b" providerId="AD" clId="Web-{1694BBEB-10FB-4A2A-B00A-79681FE5D297}" dt="2024-02-01T11:32:57.151" v="769"/>
          <ac:spMkLst>
            <pc:docMk/>
            <pc:sldMk cId="3918821789" sldId="304"/>
            <ac:spMk id="3" creationId="{CCE7D04F-0C26-9866-FADC-08008877562E}"/>
          </ac:spMkLst>
        </pc:spChg>
      </pc:sldChg>
    </pc:docChg>
  </pc:docChgLst>
  <pc:docChgLst>
    <pc:chgData name="Tohma Kobayashi" userId="S::tohmakobayashi@tudelft.nl::08f5d073-53cf-4df0-9256-54d01e3b684b" providerId="AD" clId="Web-{EFEA6A8E-039B-461F-A1BD-41B25885A195}"/>
    <pc:docChg chg="modSld">
      <pc:chgData name="Tohma Kobayashi" userId="S::tohmakobayashi@tudelft.nl::08f5d073-53cf-4df0-9256-54d01e3b684b" providerId="AD" clId="Web-{EFEA6A8E-039B-461F-A1BD-41B25885A195}" dt="2024-01-31T21:32:48.893" v="501" actId="20577"/>
      <pc:docMkLst>
        <pc:docMk/>
      </pc:docMkLst>
      <pc:sldChg chg="modSp">
        <pc:chgData name="Tohma Kobayashi" userId="S::tohmakobayashi@tudelft.nl::08f5d073-53cf-4df0-9256-54d01e3b684b" providerId="AD" clId="Web-{EFEA6A8E-039B-461F-A1BD-41B25885A195}" dt="2024-01-31T21:32:38.580" v="496" actId="20577"/>
        <pc:sldMkLst>
          <pc:docMk/>
          <pc:sldMk cId="2999898641" sldId="258"/>
        </pc:sldMkLst>
        <pc:spChg chg="mod">
          <ac:chgData name="Tohma Kobayashi" userId="S::tohmakobayashi@tudelft.nl::08f5d073-53cf-4df0-9256-54d01e3b684b" providerId="AD" clId="Web-{EFEA6A8E-039B-461F-A1BD-41B25885A195}" dt="2024-01-31T21:32:38.580" v="496" actId="20577"/>
          <ac:spMkLst>
            <pc:docMk/>
            <pc:sldMk cId="2999898641" sldId="258"/>
            <ac:spMk id="2" creationId="{FD231430-AC69-217E-940F-D6369AD4111C}"/>
          </ac:spMkLst>
        </pc:spChg>
      </pc:sldChg>
      <pc:sldChg chg="modSp">
        <pc:chgData name="Tohma Kobayashi" userId="S::tohmakobayashi@tudelft.nl::08f5d073-53cf-4df0-9256-54d01e3b684b" providerId="AD" clId="Web-{EFEA6A8E-039B-461F-A1BD-41B25885A195}" dt="2024-01-31T21:24:25.219" v="273" actId="20577"/>
        <pc:sldMkLst>
          <pc:docMk/>
          <pc:sldMk cId="2754352457" sldId="265"/>
        </pc:sldMkLst>
        <pc:spChg chg="mod">
          <ac:chgData name="Tohma Kobayashi" userId="S::tohmakobayashi@tudelft.nl::08f5d073-53cf-4df0-9256-54d01e3b684b" providerId="AD" clId="Web-{EFEA6A8E-039B-461F-A1BD-41B25885A195}" dt="2024-01-31T21:24:25.219" v="273" actId="20577"/>
          <ac:spMkLst>
            <pc:docMk/>
            <pc:sldMk cId="2754352457" sldId="265"/>
            <ac:spMk id="2" creationId="{77E27222-A416-79C3-42C5-53CA0CC7D962}"/>
          </ac:spMkLst>
        </pc:spChg>
      </pc:sldChg>
      <pc:sldChg chg="modSp">
        <pc:chgData name="Tohma Kobayashi" userId="S::tohmakobayashi@tudelft.nl::08f5d073-53cf-4df0-9256-54d01e3b684b" providerId="AD" clId="Web-{EFEA6A8E-039B-461F-A1BD-41B25885A195}" dt="2024-01-31T21:24:21.219" v="272" actId="20577"/>
        <pc:sldMkLst>
          <pc:docMk/>
          <pc:sldMk cId="189746155" sldId="267"/>
        </pc:sldMkLst>
        <pc:spChg chg="mod">
          <ac:chgData name="Tohma Kobayashi" userId="S::tohmakobayashi@tudelft.nl::08f5d073-53cf-4df0-9256-54d01e3b684b" providerId="AD" clId="Web-{EFEA6A8E-039B-461F-A1BD-41B25885A195}" dt="2024-01-31T21:24:21.219" v="272" actId="20577"/>
          <ac:spMkLst>
            <pc:docMk/>
            <pc:sldMk cId="189746155" sldId="267"/>
            <ac:spMk id="2" creationId="{D74D5A77-3D0E-AE4D-A68F-036123624101}"/>
          </ac:spMkLst>
        </pc:spChg>
        <pc:spChg chg="mod">
          <ac:chgData name="Tohma Kobayashi" userId="S::tohmakobayashi@tudelft.nl::08f5d073-53cf-4df0-9256-54d01e3b684b" providerId="AD" clId="Web-{EFEA6A8E-039B-461F-A1BD-41B25885A195}" dt="2024-01-31T21:24:11.672" v="270" actId="20577"/>
          <ac:spMkLst>
            <pc:docMk/>
            <pc:sldMk cId="189746155" sldId="267"/>
            <ac:spMk id="3" creationId="{FFE12057-9B47-F430-0181-2184156F3A6A}"/>
          </ac:spMkLst>
        </pc:spChg>
      </pc:sldChg>
      <pc:sldChg chg="modSp">
        <pc:chgData name="Tohma Kobayashi" userId="S::tohmakobayashi@tudelft.nl::08f5d073-53cf-4df0-9256-54d01e3b684b" providerId="AD" clId="Web-{EFEA6A8E-039B-461F-A1BD-41B25885A195}" dt="2024-01-31T21:28:17.993" v="319" actId="1076"/>
        <pc:sldMkLst>
          <pc:docMk/>
          <pc:sldMk cId="1605492618" sldId="270"/>
        </pc:sldMkLst>
        <pc:spChg chg="mod">
          <ac:chgData name="Tohma Kobayashi" userId="S::tohmakobayashi@tudelft.nl::08f5d073-53cf-4df0-9256-54d01e3b684b" providerId="AD" clId="Web-{EFEA6A8E-039B-461F-A1BD-41B25885A195}" dt="2024-01-31T21:24:29.485" v="275" actId="20577"/>
          <ac:spMkLst>
            <pc:docMk/>
            <pc:sldMk cId="1605492618" sldId="270"/>
            <ac:spMk id="2" creationId="{77E27222-A416-79C3-42C5-53CA0CC7D962}"/>
          </ac:spMkLst>
        </pc:spChg>
        <pc:graphicFrameChg chg="mod modGraphic">
          <ac:chgData name="Tohma Kobayashi" userId="S::tohmakobayashi@tudelft.nl::08f5d073-53cf-4df0-9256-54d01e3b684b" providerId="AD" clId="Web-{EFEA6A8E-039B-461F-A1BD-41B25885A195}" dt="2024-01-31T21:27:27.022" v="310" actId="1076"/>
          <ac:graphicFrameMkLst>
            <pc:docMk/>
            <pc:sldMk cId="1605492618" sldId="270"/>
            <ac:graphicFrameMk id="4" creationId="{E593BD37-D052-8A38-7B8D-E23713239509}"/>
          </ac:graphicFrameMkLst>
        </pc:graphicFrameChg>
        <pc:picChg chg="mod">
          <ac:chgData name="Tohma Kobayashi" userId="S::tohmakobayashi@tudelft.nl::08f5d073-53cf-4df0-9256-54d01e3b684b" providerId="AD" clId="Web-{EFEA6A8E-039B-461F-A1BD-41B25885A195}" dt="2024-01-31T21:25:34.112" v="293" actId="1076"/>
          <ac:picMkLst>
            <pc:docMk/>
            <pc:sldMk cId="1605492618" sldId="270"/>
            <ac:picMk id="10" creationId="{D1BE946B-5027-8379-A601-B35F8E7F77A8}"/>
          </ac:picMkLst>
        </pc:picChg>
        <pc:picChg chg="mod modCrop">
          <ac:chgData name="Tohma Kobayashi" userId="S::tohmakobayashi@tudelft.nl::08f5d073-53cf-4df0-9256-54d01e3b684b" providerId="AD" clId="Web-{EFEA6A8E-039B-461F-A1BD-41B25885A195}" dt="2024-01-31T21:27:38.757" v="311" actId="1076"/>
          <ac:picMkLst>
            <pc:docMk/>
            <pc:sldMk cId="1605492618" sldId="270"/>
            <ac:picMk id="11" creationId="{768CD82E-C20F-FF1B-FD6B-5501676233FB}"/>
          </ac:picMkLst>
        </pc:picChg>
        <pc:picChg chg="mod">
          <ac:chgData name="Tohma Kobayashi" userId="S::tohmakobayashi@tudelft.nl::08f5d073-53cf-4df0-9256-54d01e3b684b" providerId="AD" clId="Web-{EFEA6A8E-039B-461F-A1BD-41B25885A195}" dt="2024-01-31T21:28:17.993" v="319" actId="1076"/>
          <ac:picMkLst>
            <pc:docMk/>
            <pc:sldMk cId="1605492618" sldId="270"/>
            <ac:picMk id="12" creationId="{2852C6E1-A12C-FE44-E43D-01526D5D43AB}"/>
          </ac:picMkLst>
        </pc:picChg>
        <pc:picChg chg="mod">
          <ac:chgData name="Tohma Kobayashi" userId="S::tohmakobayashi@tudelft.nl::08f5d073-53cf-4df0-9256-54d01e3b684b" providerId="AD" clId="Web-{EFEA6A8E-039B-461F-A1BD-41B25885A195}" dt="2024-01-31T21:28:11.321" v="317" actId="1076"/>
          <ac:picMkLst>
            <pc:docMk/>
            <pc:sldMk cId="1605492618" sldId="270"/>
            <ac:picMk id="13" creationId="{1C34E567-26A2-14DE-4778-7A696F40C0AB}"/>
          </ac:picMkLst>
        </pc:picChg>
        <pc:picChg chg="mod">
          <ac:chgData name="Tohma Kobayashi" userId="S::tohmakobayashi@tudelft.nl::08f5d073-53cf-4df0-9256-54d01e3b684b" providerId="AD" clId="Web-{EFEA6A8E-039B-461F-A1BD-41B25885A195}" dt="2024-01-31T21:28:15.259" v="318" actId="1076"/>
          <ac:picMkLst>
            <pc:docMk/>
            <pc:sldMk cId="1605492618" sldId="270"/>
            <ac:picMk id="14" creationId="{4E5C98B3-FA9D-8F85-FFDA-00E9E3A80344}"/>
          </ac:picMkLst>
        </pc:picChg>
        <pc:picChg chg="mod modCrop">
          <ac:chgData name="Tohma Kobayashi" userId="S::tohmakobayashi@tudelft.nl::08f5d073-53cf-4df0-9256-54d01e3b684b" providerId="AD" clId="Web-{EFEA6A8E-039B-461F-A1BD-41B25885A195}" dt="2024-01-31T21:28:02.977" v="316"/>
          <ac:picMkLst>
            <pc:docMk/>
            <pc:sldMk cId="1605492618" sldId="270"/>
            <ac:picMk id="15" creationId="{A0009967-6AE8-90C8-A666-132A453BA663}"/>
          </ac:picMkLst>
        </pc:picChg>
      </pc:sldChg>
      <pc:sldChg chg="modSp">
        <pc:chgData name="Tohma Kobayashi" userId="S::tohmakobayashi@tudelft.nl::08f5d073-53cf-4df0-9256-54d01e3b684b" providerId="AD" clId="Web-{EFEA6A8E-039B-461F-A1BD-41B25885A195}" dt="2024-01-31T21:30:56.389" v="397" actId="20577"/>
        <pc:sldMkLst>
          <pc:docMk/>
          <pc:sldMk cId="567614835" sldId="271"/>
        </pc:sldMkLst>
        <pc:spChg chg="mod">
          <ac:chgData name="Tohma Kobayashi" userId="S::tohmakobayashi@tudelft.nl::08f5d073-53cf-4df0-9256-54d01e3b684b" providerId="AD" clId="Web-{EFEA6A8E-039B-461F-A1BD-41B25885A195}" dt="2024-01-31T21:28:38.931" v="321" actId="20577"/>
          <ac:spMkLst>
            <pc:docMk/>
            <pc:sldMk cId="567614835" sldId="271"/>
            <ac:spMk id="2" creationId="{9AFA06E5-2873-6C44-AF08-25EF4015C949}"/>
          </ac:spMkLst>
        </pc:spChg>
        <pc:spChg chg="mod">
          <ac:chgData name="Tohma Kobayashi" userId="S::tohmakobayashi@tudelft.nl::08f5d073-53cf-4df0-9256-54d01e3b684b" providerId="AD" clId="Web-{EFEA6A8E-039B-461F-A1BD-41B25885A195}" dt="2024-01-31T21:30:56.389" v="397" actId="20577"/>
          <ac:spMkLst>
            <pc:docMk/>
            <pc:sldMk cId="567614835" sldId="271"/>
            <ac:spMk id="3" creationId="{130EBA01-1EA4-154E-5C49-58CDF35B4F45}"/>
          </ac:spMkLst>
        </pc:spChg>
      </pc:sldChg>
      <pc:sldChg chg="modSp">
        <pc:chgData name="Tohma Kobayashi" userId="S::tohmakobayashi@tudelft.nl::08f5d073-53cf-4df0-9256-54d01e3b684b" providerId="AD" clId="Web-{EFEA6A8E-039B-461F-A1BD-41B25885A195}" dt="2024-01-31T21:32:48.893" v="501" actId="20577"/>
        <pc:sldMkLst>
          <pc:docMk/>
          <pc:sldMk cId="954171388" sldId="272"/>
        </pc:sldMkLst>
        <pc:spChg chg="mod">
          <ac:chgData name="Tohma Kobayashi" userId="S::tohmakobayashi@tudelft.nl::08f5d073-53cf-4df0-9256-54d01e3b684b" providerId="AD" clId="Web-{EFEA6A8E-039B-461F-A1BD-41B25885A195}" dt="2024-01-31T21:32:48.893" v="501" actId="20577"/>
          <ac:spMkLst>
            <pc:docMk/>
            <pc:sldMk cId="954171388" sldId="272"/>
            <ac:spMk id="3" creationId="{AA8C4F58-AC5E-9D09-4770-32519F2DC625}"/>
          </ac:spMkLst>
        </pc:spChg>
      </pc:sldChg>
    </pc:docChg>
  </pc:docChgLst>
  <pc:docChgLst>
    <pc:chgData name="Tohma Kobayashi" userId="S::tohmakobayashi@tudelft.nl::08f5d073-53cf-4df0-9256-54d01e3b684b" providerId="AD" clId="Web-{BCDB1249-BD09-50CA-D00B-156C3D05ECD8}"/>
    <pc:docChg chg="modSld">
      <pc:chgData name="Tohma Kobayashi" userId="S::tohmakobayashi@tudelft.nl::08f5d073-53cf-4df0-9256-54d01e3b684b" providerId="AD" clId="Web-{BCDB1249-BD09-50CA-D00B-156C3D05ECD8}" dt="2024-02-01T13:13:21.209" v="8" actId="1076"/>
      <pc:docMkLst>
        <pc:docMk/>
      </pc:docMkLst>
      <pc:sldChg chg="modSp">
        <pc:chgData name="Tohma Kobayashi" userId="S::tohmakobayashi@tudelft.nl::08f5d073-53cf-4df0-9256-54d01e3b684b" providerId="AD" clId="Web-{BCDB1249-BD09-50CA-D00B-156C3D05ECD8}" dt="2024-02-01T13:13:21.209" v="8" actId="1076"/>
        <pc:sldMkLst>
          <pc:docMk/>
          <pc:sldMk cId="954171388" sldId="272"/>
        </pc:sldMkLst>
        <pc:spChg chg="mod">
          <ac:chgData name="Tohma Kobayashi" userId="S::tohmakobayashi@tudelft.nl::08f5d073-53cf-4df0-9256-54d01e3b684b" providerId="AD" clId="Web-{BCDB1249-BD09-50CA-D00B-156C3D05ECD8}" dt="2024-02-01T13:13:21.209" v="8" actId="1076"/>
          <ac:spMkLst>
            <pc:docMk/>
            <pc:sldMk cId="954171388" sldId="272"/>
            <ac:spMk id="4" creationId="{5A310855-C224-50B3-9184-FD05BCA704C6}"/>
          </ac:spMkLst>
        </pc:spChg>
      </pc:sldChg>
    </pc:docChg>
  </pc:docChgLst>
  <pc:docChgLst>
    <pc:chgData name="Liam Kokken" userId="S::lkokken@tudelft.nl::ca20d251-d8a1-4e07-9087-3f0ccaf475e8" providerId="AD" clId="Web-{CDD1C510-B4A0-0D21-C23A-C1AF71237ABC}"/>
    <pc:docChg chg="modSld">
      <pc:chgData name="Liam Kokken" userId="S::lkokken@tudelft.nl::ca20d251-d8a1-4e07-9087-3f0ccaf475e8" providerId="AD" clId="Web-{CDD1C510-B4A0-0D21-C23A-C1AF71237ABC}" dt="2024-02-01T13:33:13.340" v="95" actId="20577"/>
      <pc:docMkLst>
        <pc:docMk/>
      </pc:docMkLst>
      <pc:sldChg chg="addSp delSp modSp">
        <pc:chgData name="Liam Kokken" userId="S::lkokken@tudelft.nl::ca20d251-d8a1-4e07-9087-3f0ccaf475e8" providerId="AD" clId="Web-{CDD1C510-B4A0-0D21-C23A-C1AF71237ABC}" dt="2024-02-01T13:22:27.001" v="34" actId="20577"/>
        <pc:sldMkLst>
          <pc:docMk/>
          <pc:sldMk cId="2727155035" sldId="274"/>
        </pc:sldMkLst>
        <pc:spChg chg="mod">
          <ac:chgData name="Liam Kokken" userId="S::lkokken@tudelft.nl::ca20d251-d8a1-4e07-9087-3f0ccaf475e8" providerId="AD" clId="Web-{CDD1C510-B4A0-0D21-C23A-C1AF71237ABC}" dt="2024-02-01T13:22:27.001" v="34" actId="20577"/>
          <ac:spMkLst>
            <pc:docMk/>
            <pc:sldMk cId="2727155035" sldId="274"/>
            <ac:spMk id="2" creationId="{C5BD271E-1254-6CA3-B77D-FCA7568491EA}"/>
          </ac:spMkLst>
        </pc:spChg>
        <pc:spChg chg="add del mod">
          <ac:chgData name="Liam Kokken" userId="S::lkokken@tudelft.nl::ca20d251-d8a1-4e07-9087-3f0ccaf475e8" providerId="AD" clId="Web-{CDD1C510-B4A0-0D21-C23A-C1AF71237ABC}" dt="2024-02-01T13:22:01.391" v="18"/>
          <ac:spMkLst>
            <pc:docMk/>
            <pc:sldMk cId="2727155035" sldId="274"/>
            <ac:spMk id="6" creationId="{B13AE245-4493-30BD-2459-22C4BA25A11C}"/>
          </ac:spMkLst>
        </pc:spChg>
        <pc:picChg chg="mod">
          <ac:chgData name="Liam Kokken" userId="S::lkokken@tudelft.nl::ca20d251-d8a1-4e07-9087-3f0ccaf475e8" providerId="AD" clId="Web-{CDD1C510-B4A0-0D21-C23A-C1AF71237ABC}" dt="2024-02-01T13:21:25.531" v="1" actId="1076"/>
          <ac:picMkLst>
            <pc:docMk/>
            <pc:sldMk cId="2727155035" sldId="274"/>
            <ac:picMk id="10" creationId="{D23CB9A7-0912-B405-9FE9-2AA78DA0DBB0}"/>
          </ac:picMkLst>
        </pc:picChg>
        <pc:picChg chg="mod">
          <ac:chgData name="Liam Kokken" userId="S::lkokken@tudelft.nl::ca20d251-d8a1-4e07-9087-3f0ccaf475e8" providerId="AD" clId="Web-{CDD1C510-B4A0-0D21-C23A-C1AF71237ABC}" dt="2024-02-01T13:21:23.500" v="0" actId="1076"/>
          <ac:picMkLst>
            <pc:docMk/>
            <pc:sldMk cId="2727155035" sldId="274"/>
            <ac:picMk id="12" creationId="{3F797B4B-9585-928E-243E-58099B173AD5}"/>
          </ac:picMkLst>
        </pc:picChg>
      </pc:sldChg>
      <pc:sldChg chg="modSp">
        <pc:chgData name="Liam Kokken" userId="S::lkokken@tudelft.nl::ca20d251-d8a1-4e07-9087-3f0ccaf475e8" providerId="AD" clId="Web-{CDD1C510-B4A0-0D21-C23A-C1AF71237ABC}" dt="2024-02-01T13:33:13.340" v="95" actId="20577"/>
        <pc:sldMkLst>
          <pc:docMk/>
          <pc:sldMk cId="2555492136" sldId="276"/>
        </pc:sldMkLst>
        <pc:spChg chg="mod">
          <ac:chgData name="Liam Kokken" userId="S::lkokken@tudelft.nl::ca20d251-d8a1-4e07-9087-3f0ccaf475e8" providerId="AD" clId="Web-{CDD1C510-B4A0-0D21-C23A-C1AF71237ABC}" dt="2024-02-01T13:33:13.340" v="95" actId="20577"/>
          <ac:spMkLst>
            <pc:docMk/>
            <pc:sldMk cId="2555492136" sldId="276"/>
            <ac:spMk id="3" creationId="{86FDEE44-BCC4-3538-FCDF-A1BEE39E4541}"/>
          </ac:spMkLst>
        </pc:spChg>
      </pc:sldChg>
    </pc:docChg>
  </pc:docChgLst>
  <pc:docChgLst>
    <pc:chgData name="Liam Kokken" userId="S::lkokken@tudelft.nl::ca20d251-d8a1-4e07-9087-3f0ccaf475e8" providerId="AD" clId="Web-{D9ACBD94-39EE-992E-387F-A8890D58D7C0}"/>
    <pc:docChg chg="addSld modSld">
      <pc:chgData name="Liam Kokken" userId="S::lkokken@tudelft.nl::ca20d251-d8a1-4e07-9087-3f0ccaf475e8" providerId="AD" clId="Web-{D9ACBD94-39EE-992E-387F-A8890D58D7C0}" dt="2024-01-30T14:23:38.213" v="205" actId="20577"/>
      <pc:docMkLst>
        <pc:docMk/>
      </pc:docMkLst>
      <pc:sldChg chg="modSp new">
        <pc:chgData name="Liam Kokken" userId="S::lkokken@tudelft.nl::ca20d251-d8a1-4e07-9087-3f0ccaf475e8" providerId="AD" clId="Web-{D9ACBD94-39EE-992E-387F-A8890D58D7C0}" dt="2024-01-30T14:12:23.955" v="87" actId="20577"/>
        <pc:sldMkLst>
          <pc:docMk/>
          <pc:sldMk cId="466426925" sldId="273"/>
        </pc:sldMkLst>
        <pc:spChg chg="mod">
          <ac:chgData name="Liam Kokken" userId="S::lkokken@tudelft.nl::ca20d251-d8a1-4e07-9087-3f0ccaf475e8" providerId="AD" clId="Web-{D9ACBD94-39EE-992E-387F-A8890D58D7C0}" dt="2024-01-30T14:10:53.012" v="17" actId="20577"/>
          <ac:spMkLst>
            <pc:docMk/>
            <pc:sldMk cId="466426925" sldId="273"/>
            <ac:spMk id="2" creationId="{B54EAAFA-EE6D-139F-4F28-28C19CFAB9A2}"/>
          </ac:spMkLst>
        </pc:spChg>
        <pc:spChg chg="mod">
          <ac:chgData name="Liam Kokken" userId="S::lkokken@tudelft.nl::ca20d251-d8a1-4e07-9087-3f0ccaf475e8" providerId="AD" clId="Web-{D9ACBD94-39EE-992E-387F-A8890D58D7C0}" dt="2024-01-30T14:12:23.955" v="87" actId="20577"/>
          <ac:spMkLst>
            <pc:docMk/>
            <pc:sldMk cId="466426925" sldId="273"/>
            <ac:spMk id="3" creationId="{CA63DE27-A978-FC02-57A1-1C358B5D6821}"/>
          </ac:spMkLst>
        </pc:spChg>
      </pc:sldChg>
      <pc:sldChg chg="addSp modSp new">
        <pc:chgData name="Liam Kokken" userId="S::lkokken@tudelft.nl::ca20d251-d8a1-4e07-9087-3f0ccaf475e8" providerId="AD" clId="Web-{D9ACBD94-39EE-992E-387F-A8890D58D7C0}" dt="2024-01-30T14:18:28.601" v="158" actId="1076"/>
        <pc:sldMkLst>
          <pc:docMk/>
          <pc:sldMk cId="2727155035" sldId="274"/>
        </pc:sldMkLst>
        <pc:spChg chg="mod">
          <ac:chgData name="Liam Kokken" userId="S::lkokken@tudelft.nl::ca20d251-d8a1-4e07-9087-3f0ccaf475e8" providerId="AD" clId="Web-{D9ACBD94-39EE-992E-387F-A8890D58D7C0}" dt="2024-01-30T14:12:35.893" v="122" actId="20577"/>
          <ac:spMkLst>
            <pc:docMk/>
            <pc:sldMk cId="2727155035" sldId="274"/>
            <ac:spMk id="2" creationId="{C5BD271E-1254-6CA3-B77D-FCA7568491EA}"/>
          </ac:spMkLst>
        </pc:spChg>
        <pc:spChg chg="mod">
          <ac:chgData name="Liam Kokken" userId="S::lkokken@tudelft.nl::ca20d251-d8a1-4e07-9087-3f0ccaf475e8" providerId="AD" clId="Web-{D9ACBD94-39EE-992E-387F-A8890D58D7C0}" dt="2024-01-30T14:18:17.460" v="154" actId="20577"/>
          <ac:spMkLst>
            <pc:docMk/>
            <pc:sldMk cId="2727155035" sldId="274"/>
            <ac:spMk id="3" creationId="{C55EA9B9-75DF-D2DF-36AD-31D33938815D}"/>
          </ac:spMkLst>
        </pc:spChg>
        <pc:picChg chg="add mod">
          <ac:chgData name="Liam Kokken" userId="S::lkokken@tudelft.nl::ca20d251-d8a1-4e07-9087-3f0ccaf475e8" providerId="AD" clId="Web-{D9ACBD94-39EE-992E-387F-A8890D58D7C0}" dt="2024-01-30T14:18:28.601" v="158" actId="1076"/>
          <ac:picMkLst>
            <pc:docMk/>
            <pc:sldMk cId="2727155035" sldId="274"/>
            <ac:picMk id="4" creationId="{893E6A1B-54C8-49A0-B430-FED1EE07CF47}"/>
          </ac:picMkLst>
        </pc:picChg>
      </pc:sldChg>
      <pc:sldChg chg="addSp delSp modSp add replId">
        <pc:chgData name="Liam Kokken" userId="S::lkokken@tudelft.nl::ca20d251-d8a1-4e07-9087-3f0ccaf475e8" providerId="AD" clId="Web-{D9ACBD94-39EE-992E-387F-A8890D58D7C0}" dt="2024-01-30T14:23:38.213" v="205" actId="20577"/>
        <pc:sldMkLst>
          <pc:docMk/>
          <pc:sldMk cId="3712567172" sldId="275"/>
        </pc:sldMkLst>
        <pc:spChg chg="del mod">
          <ac:chgData name="Liam Kokken" userId="S::lkokken@tudelft.nl::ca20d251-d8a1-4e07-9087-3f0ccaf475e8" providerId="AD" clId="Web-{D9ACBD94-39EE-992E-387F-A8890D58D7C0}" dt="2024-01-30T14:23:02.304" v="168"/>
          <ac:spMkLst>
            <pc:docMk/>
            <pc:sldMk cId="3712567172" sldId="275"/>
            <ac:spMk id="3" creationId="{B436D679-4848-2473-FF14-70FC349EC7A1}"/>
          </ac:spMkLst>
        </pc:spChg>
        <pc:spChg chg="add mod">
          <ac:chgData name="Liam Kokken" userId="S::lkokken@tudelft.nl::ca20d251-d8a1-4e07-9087-3f0ccaf475e8" providerId="AD" clId="Web-{D9ACBD94-39EE-992E-387F-A8890D58D7C0}" dt="2024-01-30T14:23:38.213" v="205" actId="20577"/>
          <ac:spMkLst>
            <pc:docMk/>
            <pc:sldMk cId="3712567172" sldId="275"/>
            <ac:spMk id="8" creationId="{610CB721-7613-5DBF-1F21-8CB8626986B5}"/>
          </ac:spMkLst>
        </pc:spChg>
        <pc:spChg chg="add del">
          <ac:chgData name="Liam Kokken" userId="S::lkokken@tudelft.nl::ca20d251-d8a1-4e07-9087-3f0ccaf475e8" providerId="AD" clId="Web-{D9ACBD94-39EE-992E-387F-A8890D58D7C0}" dt="2024-01-30T14:23:06.695" v="170"/>
          <ac:spMkLst>
            <pc:docMk/>
            <pc:sldMk cId="3712567172" sldId="275"/>
            <ac:spMk id="10" creationId="{BE971666-60CB-7164-32DC-413BC88E0698}"/>
          </ac:spMkLst>
        </pc:spChg>
        <pc:picChg chg="del">
          <ac:chgData name="Liam Kokken" userId="S::lkokken@tudelft.nl::ca20d251-d8a1-4e07-9087-3f0ccaf475e8" providerId="AD" clId="Web-{D9ACBD94-39EE-992E-387F-A8890D58D7C0}" dt="2024-01-30T14:21:55.301" v="160"/>
          <ac:picMkLst>
            <pc:docMk/>
            <pc:sldMk cId="3712567172" sldId="275"/>
            <ac:picMk id="4" creationId="{131086E9-D520-C560-A427-29B06CCAF1AB}"/>
          </ac:picMkLst>
        </pc:picChg>
        <pc:picChg chg="add mod">
          <ac:chgData name="Liam Kokken" userId="S::lkokken@tudelft.nl::ca20d251-d8a1-4e07-9087-3f0ccaf475e8" providerId="AD" clId="Web-{D9ACBD94-39EE-992E-387F-A8890D58D7C0}" dt="2024-01-30T14:22:42.975" v="167" actId="1076"/>
          <ac:picMkLst>
            <pc:docMk/>
            <pc:sldMk cId="3712567172" sldId="275"/>
            <ac:picMk id="5" creationId="{10FA5598-A4E3-2966-1640-51D92CA4015F}"/>
          </ac:picMkLst>
        </pc:picChg>
        <pc:picChg chg="add mod">
          <ac:chgData name="Liam Kokken" userId="S::lkokken@tudelft.nl::ca20d251-d8a1-4e07-9087-3f0ccaf475e8" providerId="AD" clId="Web-{D9ACBD94-39EE-992E-387F-A8890D58D7C0}" dt="2024-01-30T14:22:41.163" v="166" actId="1076"/>
          <ac:picMkLst>
            <pc:docMk/>
            <pc:sldMk cId="3712567172" sldId="275"/>
            <ac:picMk id="6" creationId="{BC95419D-B724-4D39-E767-36DE5C29C288}"/>
          </ac:picMkLst>
        </pc:picChg>
      </pc:sldChg>
    </pc:docChg>
  </pc:docChgLst>
  <pc:docChgLst>
    <pc:chgData name="Liam Kokken" userId="S::lkokken@tudelft.nl::ca20d251-d8a1-4e07-9087-3f0ccaf475e8" providerId="AD" clId="Web-{E5357CCF-9DFA-4835-80E5-F8DE6D0DF5D1}"/>
    <pc:docChg chg="addSld modSld">
      <pc:chgData name="Liam Kokken" userId="S::lkokken@tudelft.nl::ca20d251-d8a1-4e07-9087-3f0ccaf475e8" providerId="AD" clId="Web-{E5357CCF-9DFA-4835-80E5-F8DE6D0DF5D1}" dt="2024-01-30T13:16:30.456" v="35" actId="20577"/>
      <pc:docMkLst>
        <pc:docMk/>
      </pc:docMkLst>
      <pc:sldChg chg="modSp new">
        <pc:chgData name="Liam Kokken" userId="S::lkokken@tudelft.nl::ca20d251-d8a1-4e07-9087-3f0ccaf475e8" providerId="AD" clId="Web-{E5357CCF-9DFA-4835-80E5-F8DE6D0DF5D1}" dt="2024-01-30T13:16:30.456" v="35" actId="20577"/>
        <pc:sldMkLst>
          <pc:docMk/>
          <pc:sldMk cId="954171388" sldId="272"/>
        </pc:sldMkLst>
        <pc:spChg chg="mod">
          <ac:chgData name="Liam Kokken" userId="S::lkokken@tudelft.nl::ca20d251-d8a1-4e07-9087-3f0ccaf475e8" providerId="AD" clId="Web-{E5357CCF-9DFA-4835-80E5-F8DE6D0DF5D1}" dt="2024-01-30T13:16:30.456" v="35" actId="20577"/>
          <ac:spMkLst>
            <pc:docMk/>
            <pc:sldMk cId="954171388" sldId="272"/>
            <ac:spMk id="3" creationId="{AA8C4F58-AC5E-9D09-4770-32519F2DC625}"/>
          </ac:spMkLst>
        </pc:spChg>
      </pc:sldChg>
    </pc:docChg>
  </pc:docChgLst>
  <pc:docChgLst>
    <pc:chgData name="Liam Kokken" userId="ca20d251-d8a1-4e07-9087-3f0ccaf475e8" providerId="ADAL" clId="{20268655-A469-4A20-B3E2-2C0DD4EA5F0A}"/>
    <pc:docChg chg="undo custSel modSld">
      <pc:chgData name="Liam Kokken" userId="ca20d251-d8a1-4e07-9087-3f0ccaf475e8" providerId="ADAL" clId="{20268655-A469-4A20-B3E2-2C0DD4EA5F0A}" dt="2024-02-01T22:59:40.350" v="2397"/>
      <pc:docMkLst>
        <pc:docMk/>
      </pc:docMkLst>
      <pc:sldChg chg="modSp mod">
        <pc:chgData name="Liam Kokken" userId="ca20d251-d8a1-4e07-9087-3f0ccaf475e8" providerId="ADAL" clId="{20268655-A469-4A20-B3E2-2C0DD4EA5F0A}" dt="2024-01-31T15:37:59.365" v="515" actId="20577"/>
        <pc:sldMkLst>
          <pc:docMk/>
          <pc:sldMk cId="954171388" sldId="272"/>
        </pc:sldMkLst>
        <pc:spChg chg="mod">
          <ac:chgData name="Liam Kokken" userId="ca20d251-d8a1-4e07-9087-3f0ccaf475e8" providerId="ADAL" clId="{20268655-A469-4A20-B3E2-2C0DD4EA5F0A}" dt="2024-01-31T15:37:59.365" v="515" actId="20577"/>
          <ac:spMkLst>
            <pc:docMk/>
            <pc:sldMk cId="954171388" sldId="272"/>
            <ac:spMk id="3" creationId="{AA8C4F58-AC5E-9D09-4770-32519F2DC625}"/>
          </ac:spMkLst>
        </pc:spChg>
      </pc:sldChg>
      <pc:sldChg chg="addSp delSp modSp mod delAnim modAnim">
        <pc:chgData name="Liam Kokken" userId="ca20d251-d8a1-4e07-9087-3f0ccaf475e8" providerId="ADAL" clId="{20268655-A469-4A20-B3E2-2C0DD4EA5F0A}" dt="2024-01-31T20:58:38.878" v="1113" actId="1076"/>
        <pc:sldMkLst>
          <pc:docMk/>
          <pc:sldMk cId="466426925" sldId="273"/>
        </pc:sldMkLst>
        <pc:spChg chg="mod">
          <ac:chgData name="Liam Kokken" userId="ca20d251-d8a1-4e07-9087-3f0ccaf475e8" providerId="ADAL" clId="{20268655-A469-4A20-B3E2-2C0DD4EA5F0A}" dt="2024-01-31T20:58:38.878" v="1113" actId="1076"/>
          <ac:spMkLst>
            <pc:docMk/>
            <pc:sldMk cId="466426925" sldId="273"/>
            <ac:spMk id="3" creationId="{CA63DE27-A978-FC02-57A1-1C358B5D6821}"/>
          </ac:spMkLst>
        </pc:spChg>
        <pc:spChg chg="add del mod">
          <ac:chgData name="Liam Kokken" userId="ca20d251-d8a1-4e07-9087-3f0ccaf475e8" providerId="ADAL" clId="{20268655-A469-4A20-B3E2-2C0DD4EA5F0A}" dt="2024-01-31T20:57:44.071" v="1096" actId="22"/>
          <ac:spMkLst>
            <pc:docMk/>
            <pc:sldMk cId="466426925" sldId="273"/>
            <ac:spMk id="9" creationId="{1F1BF9BB-B196-3ED4-AF81-CDC5ACEE39C4}"/>
          </ac:spMkLst>
        </pc:spChg>
        <pc:spChg chg="add mod">
          <ac:chgData name="Liam Kokken" userId="ca20d251-d8a1-4e07-9087-3f0ccaf475e8" providerId="ADAL" clId="{20268655-A469-4A20-B3E2-2C0DD4EA5F0A}" dt="2024-01-31T20:57:29.395" v="1084"/>
          <ac:spMkLst>
            <pc:docMk/>
            <pc:sldMk cId="466426925" sldId="273"/>
            <ac:spMk id="11" creationId="{5526F5C2-FAB7-2B3E-CDB5-7D7FAB690C49}"/>
          </ac:spMkLst>
        </pc:spChg>
        <pc:picChg chg="add mod modCrop">
          <ac:chgData name="Liam Kokken" userId="ca20d251-d8a1-4e07-9087-3f0ccaf475e8" providerId="ADAL" clId="{20268655-A469-4A20-B3E2-2C0DD4EA5F0A}" dt="2024-01-31T20:58:38.878" v="1113" actId="1076"/>
          <ac:picMkLst>
            <pc:docMk/>
            <pc:sldMk cId="466426925" sldId="273"/>
            <ac:picMk id="2" creationId="{AB334BF1-91A4-CA48-1035-E228BE6AE812}"/>
          </ac:picMkLst>
        </pc:picChg>
        <pc:picChg chg="del mod modCrop">
          <ac:chgData name="Liam Kokken" userId="ca20d251-d8a1-4e07-9087-3f0ccaf475e8" providerId="ADAL" clId="{20268655-A469-4A20-B3E2-2C0DD4EA5F0A}" dt="2024-01-31T15:18:01.811" v="43" actId="478"/>
          <ac:picMkLst>
            <pc:docMk/>
            <pc:sldMk cId="466426925" sldId="273"/>
            <ac:picMk id="4" creationId="{B918521B-EF47-D216-985E-D7C45D04F66D}"/>
          </ac:picMkLst>
        </pc:picChg>
        <pc:picChg chg="del mod modCrop">
          <ac:chgData name="Liam Kokken" userId="ca20d251-d8a1-4e07-9087-3f0ccaf475e8" providerId="ADAL" clId="{20268655-A469-4A20-B3E2-2C0DD4EA5F0A}" dt="2024-01-31T15:16:16.081" v="32" actId="478"/>
          <ac:picMkLst>
            <pc:docMk/>
            <pc:sldMk cId="466426925" sldId="273"/>
            <ac:picMk id="5" creationId="{928CB5F6-C96D-FBB5-7E0E-D9D564064E82}"/>
          </ac:picMkLst>
        </pc:picChg>
        <pc:picChg chg="mod modCrop">
          <ac:chgData name="Liam Kokken" userId="ca20d251-d8a1-4e07-9087-3f0ccaf475e8" providerId="ADAL" clId="{20268655-A469-4A20-B3E2-2C0DD4EA5F0A}" dt="2024-01-31T20:58:38.878" v="1113" actId="1076"/>
          <ac:picMkLst>
            <pc:docMk/>
            <pc:sldMk cId="466426925" sldId="273"/>
            <ac:picMk id="6" creationId="{FB378353-B897-FFD5-802B-788207A29129}"/>
          </ac:picMkLst>
        </pc:picChg>
        <pc:picChg chg="add mod modCrop">
          <ac:chgData name="Liam Kokken" userId="ca20d251-d8a1-4e07-9087-3f0ccaf475e8" providerId="ADAL" clId="{20268655-A469-4A20-B3E2-2C0DD4EA5F0A}" dt="2024-01-31T20:58:38.878" v="1113" actId="1076"/>
          <ac:picMkLst>
            <pc:docMk/>
            <pc:sldMk cId="466426925" sldId="273"/>
            <ac:picMk id="7" creationId="{2A8B3454-CF31-3A23-829F-8000248535AC}"/>
          </ac:picMkLst>
        </pc:picChg>
        <pc:picChg chg="mod modCrop">
          <ac:chgData name="Liam Kokken" userId="ca20d251-d8a1-4e07-9087-3f0ccaf475e8" providerId="ADAL" clId="{20268655-A469-4A20-B3E2-2C0DD4EA5F0A}" dt="2024-01-31T20:58:38.878" v="1113" actId="1076"/>
          <ac:picMkLst>
            <pc:docMk/>
            <pc:sldMk cId="466426925" sldId="273"/>
            <ac:picMk id="10" creationId="{3B216B6C-E5BD-73A3-837D-EB0DAAFB0EB1}"/>
          </ac:picMkLst>
        </pc:picChg>
      </pc:sldChg>
      <pc:sldChg chg="modSp mod">
        <pc:chgData name="Liam Kokken" userId="ca20d251-d8a1-4e07-9087-3f0ccaf475e8" providerId="ADAL" clId="{20268655-A469-4A20-B3E2-2C0DD4EA5F0A}" dt="2024-01-31T17:30:10.480" v="669" actId="207"/>
        <pc:sldMkLst>
          <pc:docMk/>
          <pc:sldMk cId="2727155035" sldId="274"/>
        </pc:sldMkLst>
        <pc:spChg chg="mod">
          <ac:chgData name="Liam Kokken" userId="ca20d251-d8a1-4e07-9087-3f0ccaf475e8" providerId="ADAL" clId="{20268655-A469-4A20-B3E2-2C0DD4EA5F0A}" dt="2024-01-31T17:30:10.480" v="669" actId="207"/>
          <ac:spMkLst>
            <pc:docMk/>
            <pc:sldMk cId="2727155035" sldId="274"/>
            <ac:spMk id="3" creationId="{C55EA9B9-75DF-D2DF-36AD-31D33938815D}"/>
          </ac:spMkLst>
        </pc:spChg>
      </pc:sldChg>
      <pc:sldChg chg="addSp delSp modSp mod modAnim">
        <pc:chgData name="Liam Kokken" userId="ca20d251-d8a1-4e07-9087-3f0ccaf475e8" providerId="ADAL" clId="{20268655-A469-4A20-B3E2-2C0DD4EA5F0A}" dt="2024-01-31T18:00:05.639" v="686"/>
        <pc:sldMkLst>
          <pc:docMk/>
          <pc:sldMk cId="3712567172" sldId="275"/>
        </pc:sldMkLst>
        <pc:spChg chg="mod">
          <ac:chgData name="Liam Kokken" userId="ca20d251-d8a1-4e07-9087-3f0ccaf475e8" providerId="ADAL" clId="{20268655-A469-4A20-B3E2-2C0DD4EA5F0A}" dt="2024-01-31T15:32:49.895" v="355" actId="20577"/>
          <ac:spMkLst>
            <pc:docMk/>
            <pc:sldMk cId="3712567172" sldId="275"/>
            <ac:spMk id="8" creationId="{610CB721-7613-5DBF-1F21-8CB8626986B5}"/>
          </ac:spMkLst>
        </pc:spChg>
        <pc:picChg chg="add mod">
          <ac:chgData name="Liam Kokken" userId="ca20d251-d8a1-4e07-9087-3f0ccaf475e8" providerId="ADAL" clId="{20268655-A469-4A20-B3E2-2C0DD4EA5F0A}" dt="2024-01-31T17:59:52.334" v="683" actId="14100"/>
          <ac:picMkLst>
            <pc:docMk/>
            <pc:sldMk cId="3712567172" sldId="275"/>
            <ac:picMk id="3" creationId="{38319052-E10E-7BD6-403F-18AE4D39F27E}"/>
          </ac:picMkLst>
        </pc:picChg>
        <pc:picChg chg="add mod modCrop">
          <ac:chgData name="Liam Kokken" userId="ca20d251-d8a1-4e07-9087-3f0ccaf475e8" providerId="ADAL" clId="{20268655-A469-4A20-B3E2-2C0DD4EA5F0A}" dt="2024-01-31T17:59:52.334" v="683" actId="14100"/>
          <ac:picMkLst>
            <pc:docMk/>
            <pc:sldMk cId="3712567172" sldId="275"/>
            <ac:picMk id="4" creationId="{CACCAE03-EF46-E482-B61F-C9D8810D5D31}"/>
          </ac:picMkLst>
        </pc:picChg>
        <pc:picChg chg="del">
          <ac:chgData name="Liam Kokken" userId="ca20d251-d8a1-4e07-9087-3f0ccaf475e8" providerId="ADAL" clId="{20268655-A469-4A20-B3E2-2C0DD4EA5F0A}" dt="2024-01-31T17:50:46.738" v="671" actId="478"/>
          <ac:picMkLst>
            <pc:docMk/>
            <pc:sldMk cId="3712567172" sldId="275"/>
            <ac:picMk id="5" creationId="{10FA5598-A4E3-2966-1640-51D92CA4015F}"/>
          </ac:picMkLst>
        </pc:picChg>
        <pc:picChg chg="del">
          <ac:chgData name="Liam Kokken" userId="ca20d251-d8a1-4e07-9087-3f0ccaf475e8" providerId="ADAL" clId="{20268655-A469-4A20-B3E2-2C0DD4EA5F0A}" dt="2024-01-31T17:50:45.767" v="670" actId="478"/>
          <ac:picMkLst>
            <pc:docMk/>
            <pc:sldMk cId="3712567172" sldId="275"/>
            <ac:picMk id="6" creationId="{BC95419D-B724-4D39-E767-36DE5C29C288}"/>
          </ac:picMkLst>
        </pc:picChg>
      </pc:sldChg>
      <pc:sldChg chg="modSp mod">
        <pc:chgData name="Liam Kokken" userId="ca20d251-d8a1-4e07-9087-3f0ccaf475e8" providerId="ADAL" clId="{20268655-A469-4A20-B3E2-2C0DD4EA5F0A}" dt="2024-02-01T18:45:30.011" v="1764" actId="20577"/>
        <pc:sldMkLst>
          <pc:docMk/>
          <pc:sldMk cId="3441776017" sldId="277"/>
        </pc:sldMkLst>
        <pc:spChg chg="mod">
          <ac:chgData name="Liam Kokken" userId="ca20d251-d8a1-4e07-9087-3f0ccaf475e8" providerId="ADAL" clId="{20268655-A469-4A20-B3E2-2C0DD4EA5F0A}" dt="2024-02-01T18:45:30.011" v="1764" actId="20577"/>
          <ac:spMkLst>
            <pc:docMk/>
            <pc:sldMk cId="3441776017" sldId="277"/>
            <ac:spMk id="3" creationId="{3D5CDE48-759F-04A6-D215-C313B23F5A79}"/>
          </ac:spMkLst>
        </pc:spChg>
      </pc:sldChg>
      <pc:sldChg chg="addSp modSp mod modAnim">
        <pc:chgData name="Liam Kokken" userId="ca20d251-d8a1-4e07-9087-3f0ccaf475e8" providerId="ADAL" clId="{20268655-A469-4A20-B3E2-2C0DD4EA5F0A}" dt="2024-02-01T15:02:21.875" v="1345" actId="1076"/>
        <pc:sldMkLst>
          <pc:docMk/>
          <pc:sldMk cId="446072728" sldId="278"/>
        </pc:sldMkLst>
        <pc:picChg chg="add mod">
          <ac:chgData name="Liam Kokken" userId="ca20d251-d8a1-4e07-9087-3f0ccaf475e8" providerId="ADAL" clId="{20268655-A469-4A20-B3E2-2C0DD4EA5F0A}" dt="2024-02-01T15:02:21.875" v="1345" actId="1076"/>
          <ac:picMkLst>
            <pc:docMk/>
            <pc:sldMk cId="446072728" sldId="278"/>
            <ac:picMk id="3" creationId="{C35E38C4-FFE6-504F-FBCB-E816755A0EE5}"/>
          </ac:picMkLst>
        </pc:picChg>
      </pc:sldChg>
      <pc:sldChg chg="addSp delSp modSp mod delAnim modAnim">
        <pc:chgData name="Liam Kokken" userId="ca20d251-d8a1-4e07-9087-3f0ccaf475e8" providerId="ADAL" clId="{20268655-A469-4A20-B3E2-2C0DD4EA5F0A}" dt="2024-01-31T20:54:18.588" v="1035" actId="14100"/>
        <pc:sldMkLst>
          <pc:docMk/>
          <pc:sldMk cId="2964052414" sldId="284"/>
        </pc:sldMkLst>
        <pc:spChg chg="mod">
          <ac:chgData name="Liam Kokken" userId="ca20d251-d8a1-4e07-9087-3f0ccaf475e8" providerId="ADAL" clId="{20268655-A469-4A20-B3E2-2C0DD4EA5F0A}" dt="2024-01-31T15:30:08.023" v="266" actId="20577"/>
          <ac:spMkLst>
            <pc:docMk/>
            <pc:sldMk cId="2964052414" sldId="284"/>
            <ac:spMk id="3" creationId="{51008CFD-62EE-ABEF-8F3D-2296156EFD20}"/>
          </ac:spMkLst>
        </pc:spChg>
        <pc:spChg chg="add mod">
          <ac:chgData name="Liam Kokken" userId="ca20d251-d8a1-4e07-9087-3f0ccaf475e8" providerId="ADAL" clId="{20268655-A469-4A20-B3E2-2C0DD4EA5F0A}" dt="2024-01-31T20:54:18.588" v="1035" actId="14100"/>
          <ac:spMkLst>
            <pc:docMk/>
            <pc:sldMk cId="2964052414" sldId="284"/>
            <ac:spMk id="10" creationId="{78C3335A-FB6A-F33F-9E51-3DC78CD73E0E}"/>
          </ac:spMkLst>
        </pc:spChg>
        <pc:picChg chg="add del mod">
          <ac:chgData name="Liam Kokken" userId="ca20d251-d8a1-4e07-9087-3f0ccaf475e8" providerId="ADAL" clId="{20268655-A469-4A20-B3E2-2C0DD4EA5F0A}" dt="2024-01-31T17:22:20.244" v="611" actId="478"/>
          <ac:picMkLst>
            <pc:docMk/>
            <pc:sldMk cId="2964052414" sldId="284"/>
            <ac:picMk id="4" creationId="{77B99109-92F0-23C5-C727-DB89D852BE07}"/>
          </ac:picMkLst>
        </pc:picChg>
        <pc:picChg chg="add del mod">
          <ac:chgData name="Liam Kokken" userId="ca20d251-d8a1-4e07-9087-3f0ccaf475e8" providerId="ADAL" clId="{20268655-A469-4A20-B3E2-2C0DD4EA5F0A}" dt="2024-01-31T17:22:19.801" v="610" actId="478"/>
          <ac:picMkLst>
            <pc:docMk/>
            <pc:sldMk cId="2964052414" sldId="284"/>
            <ac:picMk id="5" creationId="{25FB8820-D089-3F0A-823F-CDA26BD01D46}"/>
          </ac:picMkLst>
        </pc:picChg>
        <pc:picChg chg="add del mod">
          <ac:chgData name="Liam Kokken" userId="ca20d251-d8a1-4e07-9087-3f0ccaf475e8" providerId="ADAL" clId="{20268655-A469-4A20-B3E2-2C0DD4EA5F0A}" dt="2024-01-31T17:22:42.110" v="615" actId="478"/>
          <ac:picMkLst>
            <pc:docMk/>
            <pc:sldMk cId="2964052414" sldId="284"/>
            <ac:picMk id="6" creationId="{C9D427DB-0B10-1E96-3431-31FE9A8F0681}"/>
          </ac:picMkLst>
        </pc:picChg>
        <pc:picChg chg="add del mod">
          <ac:chgData name="Liam Kokken" userId="ca20d251-d8a1-4e07-9087-3f0ccaf475e8" providerId="ADAL" clId="{20268655-A469-4A20-B3E2-2C0DD4EA5F0A}" dt="2024-01-31T17:22:42.110" v="615" actId="478"/>
          <ac:picMkLst>
            <pc:docMk/>
            <pc:sldMk cId="2964052414" sldId="284"/>
            <ac:picMk id="7" creationId="{E6D8940A-0013-09B6-4B83-CE0F2B5BB644}"/>
          </ac:picMkLst>
        </pc:picChg>
        <pc:picChg chg="add mod">
          <ac:chgData name="Liam Kokken" userId="ca20d251-d8a1-4e07-9087-3f0ccaf475e8" providerId="ADAL" clId="{20268655-A469-4A20-B3E2-2C0DD4EA5F0A}" dt="2024-01-31T20:54:18.588" v="1035" actId="14100"/>
          <ac:picMkLst>
            <pc:docMk/>
            <pc:sldMk cId="2964052414" sldId="284"/>
            <ac:picMk id="8" creationId="{645BF22C-4320-8D68-96C9-F6F3AD617F75}"/>
          </ac:picMkLst>
        </pc:picChg>
        <pc:picChg chg="add mod">
          <ac:chgData name="Liam Kokken" userId="ca20d251-d8a1-4e07-9087-3f0ccaf475e8" providerId="ADAL" clId="{20268655-A469-4A20-B3E2-2C0DD4EA5F0A}" dt="2024-01-31T20:54:18.588" v="1035" actId="14100"/>
          <ac:picMkLst>
            <pc:docMk/>
            <pc:sldMk cId="2964052414" sldId="284"/>
            <ac:picMk id="9" creationId="{0AA0C1F9-C3C8-750F-3202-A14AEE5FE73F}"/>
          </ac:picMkLst>
        </pc:picChg>
      </pc:sldChg>
      <pc:sldChg chg="addSp modSp mod modAnim">
        <pc:chgData name="Liam Kokken" userId="ca20d251-d8a1-4e07-9087-3f0ccaf475e8" providerId="ADAL" clId="{20268655-A469-4A20-B3E2-2C0DD4EA5F0A}" dt="2024-01-31T19:57:57.251" v="765" actId="1076"/>
        <pc:sldMkLst>
          <pc:docMk/>
          <pc:sldMk cId="243287200" sldId="285"/>
        </pc:sldMkLst>
        <pc:spChg chg="mod">
          <ac:chgData name="Liam Kokken" userId="ca20d251-d8a1-4e07-9087-3f0ccaf475e8" providerId="ADAL" clId="{20268655-A469-4A20-B3E2-2C0DD4EA5F0A}" dt="2024-01-31T17:20:07.853" v="599" actId="5793"/>
          <ac:spMkLst>
            <pc:docMk/>
            <pc:sldMk cId="243287200" sldId="285"/>
            <ac:spMk id="3" creationId="{F99F0F71-9F7D-B76F-5D3D-504BEFC37F2C}"/>
          </ac:spMkLst>
        </pc:spChg>
        <pc:graphicFrameChg chg="add mod modGraphic">
          <ac:chgData name="Liam Kokken" userId="ca20d251-d8a1-4e07-9087-3f0ccaf475e8" providerId="ADAL" clId="{20268655-A469-4A20-B3E2-2C0DD4EA5F0A}" dt="2024-01-31T19:57:57.251" v="765" actId="1076"/>
          <ac:graphicFrameMkLst>
            <pc:docMk/>
            <pc:sldMk cId="243287200" sldId="285"/>
            <ac:graphicFrameMk id="5" creationId="{20EA5CD8-EB62-0868-EF3C-6E1843A88B37}"/>
          </ac:graphicFrameMkLst>
        </pc:graphicFrameChg>
        <pc:picChg chg="add mod">
          <ac:chgData name="Liam Kokken" userId="ca20d251-d8a1-4e07-9087-3f0ccaf475e8" providerId="ADAL" clId="{20268655-A469-4A20-B3E2-2C0DD4EA5F0A}" dt="2024-01-31T17:20:22.521" v="603" actId="1076"/>
          <ac:picMkLst>
            <pc:docMk/>
            <pc:sldMk cId="243287200" sldId="285"/>
            <ac:picMk id="4" creationId="{4D4AF8F3-A98C-E45C-E30B-D3C9F3D3B6F8}"/>
          </ac:picMkLst>
        </pc:picChg>
        <pc:picChg chg="add mod">
          <ac:chgData name="Liam Kokken" userId="ca20d251-d8a1-4e07-9087-3f0ccaf475e8" providerId="ADAL" clId="{20268655-A469-4A20-B3E2-2C0DD4EA5F0A}" dt="2024-01-31T19:52:47.809" v="736" actId="1076"/>
          <ac:picMkLst>
            <pc:docMk/>
            <pc:sldMk cId="243287200" sldId="285"/>
            <ac:picMk id="6" creationId="{0B1341E3-0C5F-A202-242A-7BE3791BE487}"/>
          </ac:picMkLst>
        </pc:picChg>
      </pc:sldChg>
      <pc:sldChg chg="addSp modSp mod">
        <pc:chgData name="Liam Kokken" userId="ca20d251-d8a1-4e07-9087-3f0ccaf475e8" providerId="ADAL" clId="{20268655-A469-4A20-B3E2-2C0DD4EA5F0A}" dt="2024-01-31T20:43:50.007" v="790" actId="20577"/>
        <pc:sldMkLst>
          <pc:docMk/>
          <pc:sldMk cId="213126322" sldId="286"/>
        </pc:sldMkLst>
        <pc:spChg chg="mod">
          <ac:chgData name="Liam Kokken" userId="ca20d251-d8a1-4e07-9087-3f0ccaf475e8" providerId="ADAL" clId="{20268655-A469-4A20-B3E2-2C0DD4EA5F0A}" dt="2024-01-31T15:30:51.147" v="292"/>
          <ac:spMkLst>
            <pc:docMk/>
            <pc:sldMk cId="213126322" sldId="286"/>
            <ac:spMk id="3" creationId="{B4109229-3DF5-C98D-25EB-A7663970020D}"/>
          </ac:spMkLst>
        </pc:spChg>
        <pc:graphicFrameChg chg="add mod modGraphic">
          <ac:chgData name="Liam Kokken" userId="ca20d251-d8a1-4e07-9087-3f0ccaf475e8" providerId="ADAL" clId="{20268655-A469-4A20-B3E2-2C0DD4EA5F0A}" dt="2024-01-31T20:43:50.007" v="790" actId="20577"/>
          <ac:graphicFrameMkLst>
            <pc:docMk/>
            <pc:sldMk cId="213126322" sldId="286"/>
            <ac:graphicFrameMk id="4" creationId="{B5A6254F-0391-0A57-725C-1BCEEAE169A0}"/>
          </ac:graphicFrameMkLst>
        </pc:graphicFrameChg>
        <pc:picChg chg="add mod">
          <ac:chgData name="Liam Kokken" userId="ca20d251-d8a1-4e07-9087-3f0ccaf475e8" providerId="ADAL" clId="{20268655-A469-4A20-B3E2-2C0DD4EA5F0A}" dt="2024-01-31T19:58:57.416" v="772" actId="1076"/>
          <ac:picMkLst>
            <pc:docMk/>
            <pc:sldMk cId="213126322" sldId="286"/>
            <ac:picMk id="5" creationId="{0CCE820D-8EF1-E7D6-263C-088973FB5C09}"/>
          </ac:picMkLst>
        </pc:picChg>
      </pc:sldChg>
      <pc:sldChg chg="addSp delSp modSp mod">
        <pc:chgData name="Liam Kokken" userId="ca20d251-d8a1-4e07-9087-3f0ccaf475e8" providerId="ADAL" clId="{20268655-A469-4A20-B3E2-2C0DD4EA5F0A}" dt="2024-01-31T20:55:01.669" v="1048" actId="20577"/>
        <pc:sldMkLst>
          <pc:docMk/>
          <pc:sldMk cId="3011063381" sldId="287"/>
        </pc:sldMkLst>
        <pc:spChg chg="mod">
          <ac:chgData name="Liam Kokken" userId="ca20d251-d8a1-4e07-9087-3f0ccaf475e8" providerId="ADAL" clId="{20268655-A469-4A20-B3E2-2C0DD4EA5F0A}" dt="2024-01-31T20:55:01.669" v="1048" actId="20577"/>
          <ac:spMkLst>
            <pc:docMk/>
            <pc:sldMk cId="3011063381" sldId="287"/>
            <ac:spMk id="3" creationId="{EA7F7FDE-C87F-B1BB-27F4-A7A49BEFF5F1}"/>
          </ac:spMkLst>
        </pc:spChg>
        <pc:graphicFrameChg chg="add mod modGraphic">
          <ac:chgData name="Liam Kokken" userId="ca20d251-d8a1-4e07-9087-3f0ccaf475e8" providerId="ADAL" clId="{20268655-A469-4A20-B3E2-2C0DD4EA5F0A}" dt="2024-01-31T20:50:12.049" v="912" actId="1076"/>
          <ac:graphicFrameMkLst>
            <pc:docMk/>
            <pc:sldMk cId="3011063381" sldId="287"/>
            <ac:graphicFrameMk id="4" creationId="{32B9989E-C67D-0F90-4E64-A83AC1C52610}"/>
          </ac:graphicFrameMkLst>
        </pc:graphicFrameChg>
        <pc:picChg chg="add del mod">
          <ac:chgData name="Liam Kokken" userId="ca20d251-d8a1-4e07-9087-3f0ccaf475e8" providerId="ADAL" clId="{20268655-A469-4A20-B3E2-2C0DD4EA5F0A}" dt="2024-01-31T20:49:09.115" v="882" actId="478"/>
          <ac:picMkLst>
            <pc:docMk/>
            <pc:sldMk cId="3011063381" sldId="287"/>
            <ac:picMk id="5" creationId="{6CE92389-1DC4-8E16-6B7C-C7D0073E742E}"/>
          </ac:picMkLst>
        </pc:picChg>
        <pc:picChg chg="add mod">
          <ac:chgData name="Liam Kokken" userId="ca20d251-d8a1-4e07-9087-3f0ccaf475e8" providerId="ADAL" clId="{20268655-A469-4A20-B3E2-2C0DD4EA5F0A}" dt="2024-01-31T20:50:37.554" v="914" actId="1076"/>
          <ac:picMkLst>
            <pc:docMk/>
            <pc:sldMk cId="3011063381" sldId="287"/>
            <ac:picMk id="6" creationId="{CA75FB30-3B11-8DA2-8D66-65E3A2518969}"/>
          </ac:picMkLst>
        </pc:picChg>
        <pc:picChg chg="add mod">
          <ac:chgData name="Liam Kokken" userId="ca20d251-d8a1-4e07-9087-3f0ccaf475e8" providerId="ADAL" clId="{20268655-A469-4A20-B3E2-2C0DD4EA5F0A}" dt="2024-01-31T20:50:34.941" v="913" actId="1076"/>
          <ac:picMkLst>
            <pc:docMk/>
            <pc:sldMk cId="3011063381" sldId="287"/>
            <ac:picMk id="7" creationId="{CD82ACF6-2A2C-E09F-F592-1D412B410C9E}"/>
          </ac:picMkLst>
        </pc:picChg>
      </pc:sldChg>
      <pc:sldChg chg="modSp mod">
        <pc:chgData name="Liam Kokken" userId="ca20d251-d8a1-4e07-9087-3f0ccaf475e8" providerId="ADAL" clId="{20268655-A469-4A20-B3E2-2C0DD4EA5F0A}" dt="2024-01-31T17:03:03.834" v="596" actId="6549"/>
        <pc:sldMkLst>
          <pc:docMk/>
          <pc:sldMk cId="54930027" sldId="288"/>
        </pc:sldMkLst>
        <pc:spChg chg="mod">
          <ac:chgData name="Liam Kokken" userId="ca20d251-d8a1-4e07-9087-3f0ccaf475e8" providerId="ADAL" clId="{20268655-A469-4A20-B3E2-2C0DD4EA5F0A}" dt="2024-01-31T17:03:03.834" v="596" actId="6549"/>
          <ac:spMkLst>
            <pc:docMk/>
            <pc:sldMk cId="54930027" sldId="288"/>
            <ac:spMk id="3" creationId="{3AA16C97-B8EF-0C04-E33E-9DC187FCB1F3}"/>
          </ac:spMkLst>
        </pc:spChg>
      </pc:sldChg>
      <pc:sldChg chg="modSp mod">
        <pc:chgData name="Liam Kokken" userId="ca20d251-d8a1-4e07-9087-3f0ccaf475e8" providerId="ADAL" clId="{20268655-A469-4A20-B3E2-2C0DD4EA5F0A}" dt="2024-02-01T18:45:51.269" v="1770" actId="20577"/>
        <pc:sldMkLst>
          <pc:docMk/>
          <pc:sldMk cId="749881707" sldId="296"/>
        </pc:sldMkLst>
        <pc:spChg chg="mod">
          <ac:chgData name="Liam Kokken" userId="ca20d251-d8a1-4e07-9087-3f0ccaf475e8" providerId="ADAL" clId="{20268655-A469-4A20-B3E2-2C0DD4EA5F0A}" dt="2024-02-01T18:45:51.269" v="1770" actId="20577"/>
          <ac:spMkLst>
            <pc:docMk/>
            <pc:sldMk cId="749881707" sldId="296"/>
            <ac:spMk id="3" creationId="{FDF0A08D-81AB-E68B-9137-E271388952CF}"/>
          </ac:spMkLst>
        </pc:spChg>
        <pc:picChg chg="mod">
          <ac:chgData name="Liam Kokken" userId="ca20d251-d8a1-4e07-9087-3f0ccaf475e8" providerId="ADAL" clId="{20268655-A469-4A20-B3E2-2C0DD4EA5F0A}" dt="2024-02-01T18:43:05.217" v="1700" actId="1076"/>
          <ac:picMkLst>
            <pc:docMk/>
            <pc:sldMk cId="749881707" sldId="296"/>
            <ac:picMk id="5" creationId="{1A628CBF-7661-A92A-2A84-4571BBB58535}"/>
          </ac:picMkLst>
        </pc:picChg>
      </pc:sldChg>
      <pc:sldChg chg="addSp modSp mod">
        <pc:chgData name="Liam Kokken" userId="ca20d251-d8a1-4e07-9087-3f0ccaf475e8" providerId="ADAL" clId="{20268655-A469-4A20-B3E2-2C0DD4EA5F0A}" dt="2024-02-01T22:45:08.341" v="2396" actId="1076"/>
        <pc:sldMkLst>
          <pc:docMk/>
          <pc:sldMk cId="53278440" sldId="303"/>
        </pc:sldMkLst>
        <pc:graphicFrameChg chg="mod modGraphic">
          <ac:chgData name="Liam Kokken" userId="ca20d251-d8a1-4e07-9087-3f0ccaf475e8" providerId="ADAL" clId="{20268655-A469-4A20-B3E2-2C0DD4EA5F0A}" dt="2024-02-01T22:43:55.717" v="2384" actId="20577"/>
          <ac:graphicFrameMkLst>
            <pc:docMk/>
            <pc:sldMk cId="53278440" sldId="303"/>
            <ac:graphicFrameMk id="9" creationId="{B4571D15-34BB-CE4B-81C9-1277A44E0039}"/>
          </ac:graphicFrameMkLst>
        </pc:graphicFrameChg>
        <pc:picChg chg="add mod modCrop">
          <ac:chgData name="Liam Kokken" userId="ca20d251-d8a1-4e07-9087-3f0ccaf475e8" providerId="ADAL" clId="{20268655-A469-4A20-B3E2-2C0DD4EA5F0A}" dt="2024-02-01T22:14:10.435" v="2147" actId="1076"/>
          <ac:picMkLst>
            <pc:docMk/>
            <pc:sldMk cId="53278440" sldId="303"/>
            <ac:picMk id="3" creationId="{0249A261-A42D-560A-3CA6-DD7AB03E4966}"/>
          </ac:picMkLst>
        </pc:picChg>
        <pc:picChg chg="mod">
          <ac:chgData name="Liam Kokken" userId="ca20d251-d8a1-4e07-9087-3f0ccaf475e8" providerId="ADAL" clId="{20268655-A469-4A20-B3E2-2C0DD4EA5F0A}" dt="2024-02-01T22:14:30.739" v="2154" actId="1076"/>
          <ac:picMkLst>
            <pc:docMk/>
            <pc:sldMk cId="53278440" sldId="303"/>
            <ac:picMk id="4" creationId="{A63DDD22-DE68-EF42-9E9C-6A61F8335523}"/>
          </ac:picMkLst>
        </pc:picChg>
        <pc:picChg chg="mod">
          <ac:chgData name="Liam Kokken" userId="ca20d251-d8a1-4e07-9087-3f0ccaf475e8" providerId="ADAL" clId="{20268655-A469-4A20-B3E2-2C0DD4EA5F0A}" dt="2024-02-01T22:14:12.803" v="2148" actId="1076"/>
          <ac:picMkLst>
            <pc:docMk/>
            <pc:sldMk cId="53278440" sldId="303"/>
            <ac:picMk id="6" creationId="{43BE107D-57A4-35E8-6FB9-6481FE8DC0C6}"/>
          </ac:picMkLst>
        </pc:picChg>
        <pc:picChg chg="add mod modCrop">
          <ac:chgData name="Liam Kokken" userId="ca20d251-d8a1-4e07-9087-3f0ccaf475e8" providerId="ADAL" clId="{20268655-A469-4A20-B3E2-2C0DD4EA5F0A}" dt="2024-02-01T22:45:08.341" v="2396" actId="1076"/>
          <ac:picMkLst>
            <pc:docMk/>
            <pc:sldMk cId="53278440" sldId="303"/>
            <ac:picMk id="7" creationId="{E34A3F61-6E7C-8198-BD32-84C95E1204E0}"/>
          </ac:picMkLst>
        </pc:picChg>
        <pc:picChg chg="mod modCrop">
          <ac:chgData name="Liam Kokken" userId="ca20d251-d8a1-4e07-9087-3f0ccaf475e8" providerId="ADAL" clId="{20268655-A469-4A20-B3E2-2C0DD4EA5F0A}" dt="2024-02-01T22:14:19.531" v="2151" actId="732"/>
          <ac:picMkLst>
            <pc:docMk/>
            <pc:sldMk cId="53278440" sldId="303"/>
            <ac:picMk id="10" creationId="{8DE6699F-1B34-6243-BD9F-0E77E208F13B}"/>
          </ac:picMkLst>
        </pc:picChg>
        <pc:picChg chg="mod modCrop">
          <ac:chgData name="Liam Kokken" userId="ca20d251-d8a1-4e07-9087-3f0ccaf475e8" providerId="ADAL" clId="{20268655-A469-4A20-B3E2-2C0DD4EA5F0A}" dt="2024-02-01T22:14:26.803" v="2153" actId="732"/>
          <ac:picMkLst>
            <pc:docMk/>
            <pc:sldMk cId="53278440" sldId="303"/>
            <ac:picMk id="14" creationId="{65625962-CA80-420E-98C4-23DD2DCF61B2}"/>
          </ac:picMkLst>
        </pc:picChg>
      </pc:sldChg>
      <pc:sldChg chg="addSp delSp modSp mod modAnim">
        <pc:chgData name="Liam Kokken" userId="ca20d251-d8a1-4e07-9087-3f0ccaf475e8" providerId="ADAL" clId="{20268655-A469-4A20-B3E2-2C0DD4EA5F0A}" dt="2024-02-01T22:59:40.350" v="2397"/>
        <pc:sldMkLst>
          <pc:docMk/>
          <pc:sldMk cId="704840813" sldId="306"/>
        </pc:sldMkLst>
        <pc:spChg chg="del mod">
          <ac:chgData name="Liam Kokken" userId="ca20d251-d8a1-4e07-9087-3f0ccaf475e8" providerId="ADAL" clId="{20268655-A469-4A20-B3E2-2C0DD4EA5F0A}" dt="2024-02-01T14:56:47.414" v="1130" actId="478"/>
          <ac:spMkLst>
            <pc:docMk/>
            <pc:sldMk cId="704840813" sldId="306"/>
            <ac:spMk id="3" creationId="{68FBD13D-663F-62A6-946C-EE8C9953B9B9}"/>
          </ac:spMkLst>
        </pc:spChg>
        <pc:spChg chg="add mod ord">
          <ac:chgData name="Liam Kokken" userId="ca20d251-d8a1-4e07-9087-3f0ccaf475e8" providerId="ADAL" clId="{20268655-A469-4A20-B3E2-2C0DD4EA5F0A}" dt="2024-02-01T22:39:33.766" v="2324" actId="20577"/>
          <ac:spMkLst>
            <pc:docMk/>
            <pc:sldMk cId="704840813" sldId="306"/>
            <ac:spMk id="6" creationId="{C7ACA42E-A197-A576-862C-7E7B3FB88CEF}"/>
          </ac:spMkLst>
        </pc:spChg>
        <pc:spChg chg="add del mod">
          <ac:chgData name="Liam Kokken" userId="ca20d251-d8a1-4e07-9087-3f0ccaf475e8" providerId="ADAL" clId="{20268655-A469-4A20-B3E2-2C0DD4EA5F0A}" dt="2024-02-01T22:21:23.856" v="2216" actId="478"/>
          <ac:spMkLst>
            <pc:docMk/>
            <pc:sldMk cId="704840813" sldId="306"/>
            <ac:spMk id="8" creationId="{C4B61131-7535-77F1-A364-62CBCF14C062}"/>
          </ac:spMkLst>
        </pc:spChg>
        <pc:spChg chg="add mod">
          <ac:chgData name="Liam Kokken" userId="ca20d251-d8a1-4e07-9087-3f0ccaf475e8" providerId="ADAL" clId="{20268655-A469-4A20-B3E2-2C0DD4EA5F0A}" dt="2024-02-01T18:46:14.525" v="1771" actId="20577"/>
          <ac:spMkLst>
            <pc:docMk/>
            <pc:sldMk cId="704840813" sldId="306"/>
            <ac:spMk id="9" creationId="{1510E4FF-FD3E-00AB-21D9-FFF5B987DB05}"/>
          </ac:spMkLst>
        </pc:spChg>
        <pc:spChg chg="add mod">
          <ac:chgData name="Liam Kokken" userId="ca20d251-d8a1-4e07-9087-3f0ccaf475e8" providerId="ADAL" clId="{20268655-A469-4A20-B3E2-2C0DD4EA5F0A}" dt="2024-02-01T22:39:37.557" v="2326" actId="20577"/>
          <ac:spMkLst>
            <pc:docMk/>
            <pc:sldMk cId="704840813" sldId="306"/>
            <ac:spMk id="11" creationId="{1E1FBC14-23FF-FA4E-C1CE-43462CA20923}"/>
          </ac:spMkLst>
        </pc:spChg>
        <pc:picChg chg="mod modCrop">
          <ac:chgData name="Liam Kokken" userId="ca20d251-d8a1-4e07-9087-3f0ccaf475e8" providerId="ADAL" clId="{20268655-A469-4A20-B3E2-2C0DD4EA5F0A}" dt="2024-02-01T22:25:11.498" v="2312" actId="1076"/>
          <ac:picMkLst>
            <pc:docMk/>
            <pc:sldMk cId="704840813" sldId="306"/>
            <ac:picMk id="3" creationId="{993B47F4-2C78-11B2-9360-6A8170961D56}"/>
          </ac:picMkLst>
        </pc:picChg>
        <pc:picChg chg="add mod modCrop">
          <ac:chgData name="Liam Kokken" userId="ca20d251-d8a1-4e07-9087-3f0ccaf475e8" providerId="ADAL" clId="{20268655-A469-4A20-B3E2-2C0DD4EA5F0A}" dt="2024-02-01T19:06:01.755" v="1837" actId="14100"/>
          <ac:picMkLst>
            <pc:docMk/>
            <pc:sldMk cId="704840813" sldId="306"/>
            <ac:picMk id="3" creationId="{C23BD1DC-FCC3-B108-5CA7-A2EDC188AF2C}"/>
          </ac:picMkLst>
        </pc:picChg>
        <pc:picChg chg="add mod modCrop">
          <ac:chgData name="Liam Kokken" userId="ca20d251-d8a1-4e07-9087-3f0ccaf475e8" providerId="ADAL" clId="{20268655-A469-4A20-B3E2-2C0DD4EA5F0A}" dt="2024-02-01T19:05:41.032" v="1774" actId="14100"/>
          <ac:picMkLst>
            <pc:docMk/>
            <pc:sldMk cId="704840813" sldId="306"/>
            <ac:picMk id="4" creationId="{A5555E13-9686-E102-A3BD-CCEFAC886921}"/>
          </ac:picMkLst>
        </pc:picChg>
        <pc:picChg chg="mod modCrop">
          <ac:chgData name="Liam Kokken" userId="ca20d251-d8a1-4e07-9087-3f0ccaf475e8" providerId="ADAL" clId="{20268655-A469-4A20-B3E2-2C0DD4EA5F0A}" dt="2024-02-01T22:25:11.498" v="2312" actId="1076"/>
          <ac:picMkLst>
            <pc:docMk/>
            <pc:sldMk cId="704840813" sldId="306"/>
            <ac:picMk id="4" creationId="{EF7D6FC8-D0AD-DCCB-C853-5E008CAA80C3}"/>
          </ac:picMkLst>
        </pc:picChg>
        <pc:picChg chg="add mod modCrop">
          <ac:chgData name="Liam Kokken" userId="ca20d251-d8a1-4e07-9087-3f0ccaf475e8" providerId="ADAL" clId="{20268655-A469-4A20-B3E2-2C0DD4EA5F0A}" dt="2024-02-01T19:05:47.887" v="1776" actId="1076"/>
          <ac:picMkLst>
            <pc:docMk/>
            <pc:sldMk cId="704840813" sldId="306"/>
            <ac:picMk id="5" creationId="{3BDC95C3-BD42-6FDB-43B7-E7617ADBC885}"/>
          </ac:picMkLst>
        </pc:picChg>
        <pc:picChg chg="mod modCrop">
          <ac:chgData name="Liam Kokken" userId="ca20d251-d8a1-4e07-9087-3f0ccaf475e8" providerId="ADAL" clId="{20268655-A469-4A20-B3E2-2C0DD4EA5F0A}" dt="2024-02-01T22:25:11.498" v="2312" actId="1076"/>
          <ac:picMkLst>
            <pc:docMk/>
            <pc:sldMk cId="704840813" sldId="306"/>
            <ac:picMk id="5" creationId="{F29634C5-85DD-439E-1DB7-F9DCC3DE3A19}"/>
          </ac:picMkLst>
        </pc:picChg>
        <pc:picChg chg="mod modCrop">
          <ac:chgData name="Liam Kokken" userId="ca20d251-d8a1-4e07-9087-3f0ccaf475e8" providerId="ADAL" clId="{20268655-A469-4A20-B3E2-2C0DD4EA5F0A}" dt="2024-02-01T22:25:11.498" v="2312" actId="1076"/>
          <ac:picMkLst>
            <pc:docMk/>
            <pc:sldMk cId="704840813" sldId="306"/>
            <ac:picMk id="7" creationId="{28B631FD-113A-8659-7CC1-3915EA34966A}"/>
          </ac:picMkLst>
        </pc:picChg>
        <pc:picChg chg="add mod modCrop">
          <ac:chgData name="Liam Kokken" userId="ca20d251-d8a1-4e07-9087-3f0ccaf475e8" providerId="ADAL" clId="{20268655-A469-4A20-B3E2-2C0DD4EA5F0A}" dt="2024-02-01T19:06:07.951" v="1838" actId="1076"/>
          <ac:picMkLst>
            <pc:docMk/>
            <pc:sldMk cId="704840813" sldId="306"/>
            <ac:picMk id="7" creationId="{F12B0E87-7754-867C-3ECD-5797C6B7036B}"/>
          </ac:picMkLst>
        </pc:picChg>
        <pc:picChg chg="mod modCrop">
          <ac:chgData name="Liam Kokken" userId="ca20d251-d8a1-4e07-9087-3f0ccaf475e8" providerId="ADAL" clId="{20268655-A469-4A20-B3E2-2C0DD4EA5F0A}" dt="2024-02-01T22:25:11.498" v="2312" actId="1076"/>
          <ac:picMkLst>
            <pc:docMk/>
            <pc:sldMk cId="704840813" sldId="306"/>
            <ac:picMk id="10" creationId="{6BDFF17E-B16E-6B1D-8824-CC5C58990942}"/>
          </ac:picMkLst>
        </pc:picChg>
      </pc:sldChg>
    </pc:docChg>
  </pc:docChgLst>
  <pc:docChgLst>
    <pc:chgData name="Tohma Kobayashi" userId="S::tohmakobayashi@tudelft.nl::08f5d073-53cf-4df0-9256-54d01e3b684b" providerId="AD" clId="Web-{D5826359-7A9D-4557-8CBB-FD14B5452FBA}"/>
    <pc:docChg chg="modSld sldOrd">
      <pc:chgData name="Tohma Kobayashi" userId="S::tohmakobayashi@tudelft.nl::08f5d073-53cf-4df0-9256-54d01e3b684b" providerId="AD" clId="Web-{D5826359-7A9D-4557-8CBB-FD14B5452FBA}" dt="2024-01-25T10:55:46.842" v="161" actId="20577"/>
      <pc:docMkLst>
        <pc:docMk/>
      </pc:docMkLst>
      <pc:sldChg chg="modSp">
        <pc:chgData name="Tohma Kobayashi" userId="S::tohmakobayashi@tudelft.nl::08f5d073-53cf-4df0-9256-54d01e3b684b" providerId="AD" clId="Web-{D5826359-7A9D-4557-8CBB-FD14B5452FBA}" dt="2024-01-25T10:15:05.862" v="12" actId="20577"/>
        <pc:sldMkLst>
          <pc:docMk/>
          <pc:sldMk cId="3641348477" sldId="256"/>
        </pc:sldMkLst>
        <pc:spChg chg="mod">
          <ac:chgData name="Tohma Kobayashi" userId="S::tohmakobayashi@tudelft.nl::08f5d073-53cf-4df0-9256-54d01e3b684b" providerId="AD" clId="Web-{D5826359-7A9D-4557-8CBB-FD14B5452FBA}" dt="2024-01-25T10:14:53.393" v="2" actId="20577"/>
          <ac:spMkLst>
            <pc:docMk/>
            <pc:sldMk cId="3641348477" sldId="256"/>
            <ac:spMk id="2" creationId="{16B23F65-F958-C917-A212-F550C0F6BF04}"/>
          </ac:spMkLst>
        </pc:spChg>
        <pc:spChg chg="mod">
          <ac:chgData name="Tohma Kobayashi" userId="S::tohmakobayashi@tudelft.nl::08f5d073-53cf-4df0-9256-54d01e3b684b" providerId="AD" clId="Web-{D5826359-7A9D-4557-8CBB-FD14B5452FBA}" dt="2024-01-25T10:15:05.862" v="12" actId="20577"/>
          <ac:spMkLst>
            <pc:docMk/>
            <pc:sldMk cId="3641348477" sldId="256"/>
            <ac:spMk id="3" creationId="{ECB219CD-07AE-49B0-0073-08C7092867FC}"/>
          </ac:spMkLst>
        </pc:spChg>
      </pc:sldChg>
      <pc:sldChg chg="modSp ord">
        <pc:chgData name="Tohma Kobayashi" userId="S::tohmakobayashi@tudelft.nl::08f5d073-53cf-4df0-9256-54d01e3b684b" providerId="AD" clId="Web-{D5826359-7A9D-4557-8CBB-FD14B5452FBA}" dt="2024-01-25T10:48:07.964" v="104" actId="20577"/>
        <pc:sldMkLst>
          <pc:docMk/>
          <pc:sldMk cId="1497541177" sldId="257"/>
        </pc:sldMkLst>
        <pc:spChg chg="mod">
          <ac:chgData name="Tohma Kobayashi" userId="S::tohmakobayashi@tudelft.nl::08f5d073-53cf-4df0-9256-54d01e3b684b" providerId="AD" clId="Web-{D5826359-7A9D-4557-8CBB-FD14B5452FBA}" dt="2024-01-25T10:48:07.964" v="104" actId="20577"/>
          <ac:spMkLst>
            <pc:docMk/>
            <pc:sldMk cId="1497541177" sldId="257"/>
            <ac:spMk id="3" creationId="{BC2E9078-C66D-BF87-4EA3-155386B89B7A}"/>
          </ac:spMkLst>
        </pc:spChg>
      </pc:sldChg>
      <pc:sldChg chg="modSp">
        <pc:chgData name="Tohma Kobayashi" userId="S::tohmakobayashi@tudelft.nl::08f5d073-53cf-4df0-9256-54d01e3b684b" providerId="AD" clId="Web-{D5826359-7A9D-4557-8CBB-FD14B5452FBA}" dt="2024-01-25T10:55:46.842" v="161" actId="20577"/>
        <pc:sldMkLst>
          <pc:docMk/>
          <pc:sldMk cId="2999898641" sldId="258"/>
        </pc:sldMkLst>
        <pc:spChg chg="mod">
          <ac:chgData name="Tohma Kobayashi" userId="S::tohmakobayashi@tudelft.nl::08f5d073-53cf-4df0-9256-54d01e3b684b" providerId="AD" clId="Web-{D5826359-7A9D-4557-8CBB-FD14B5452FBA}" dt="2024-01-25T10:18:54.567" v="60" actId="20577"/>
          <ac:spMkLst>
            <pc:docMk/>
            <pc:sldMk cId="2999898641" sldId="258"/>
            <ac:spMk id="2" creationId="{FD231430-AC69-217E-940F-D6369AD4111C}"/>
          </ac:spMkLst>
        </pc:spChg>
        <pc:spChg chg="mod">
          <ac:chgData name="Tohma Kobayashi" userId="S::tohmakobayashi@tudelft.nl::08f5d073-53cf-4df0-9256-54d01e3b684b" providerId="AD" clId="Web-{D5826359-7A9D-4557-8CBB-FD14B5452FBA}" dt="2024-01-25T10:55:46.842" v="161" actId="20577"/>
          <ac:spMkLst>
            <pc:docMk/>
            <pc:sldMk cId="2999898641" sldId="258"/>
            <ac:spMk id="3" creationId="{90022CDB-44D5-C485-7FFF-15897B3EAAD6}"/>
          </ac:spMkLst>
        </pc:spChg>
      </pc:sldChg>
      <pc:sldChg chg="modSp">
        <pc:chgData name="Tohma Kobayashi" userId="S::tohmakobayashi@tudelft.nl::08f5d073-53cf-4df0-9256-54d01e3b684b" providerId="AD" clId="Web-{D5826359-7A9D-4557-8CBB-FD14B5452FBA}" dt="2024-01-25T10:15:36.068" v="35" actId="20577"/>
        <pc:sldMkLst>
          <pc:docMk/>
          <pc:sldMk cId="1552875561" sldId="259"/>
        </pc:sldMkLst>
        <pc:spChg chg="mod">
          <ac:chgData name="Tohma Kobayashi" userId="S::tohmakobayashi@tudelft.nl::08f5d073-53cf-4df0-9256-54d01e3b684b" providerId="AD" clId="Web-{D5826359-7A9D-4557-8CBB-FD14B5452FBA}" dt="2024-01-25T10:15:36.068" v="35" actId="20577"/>
          <ac:spMkLst>
            <pc:docMk/>
            <pc:sldMk cId="1552875561" sldId="259"/>
            <ac:spMk id="3" creationId="{A33C2867-2A0E-792B-7D59-BC2FDC74BD9B}"/>
          </ac:spMkLst>
        </pc:spChg>
      </pc:sldChg>
    </pc:docChg>
  </pc:docChgLst>
  <pc:docChgLst>
    <pc:chgData name="Liam Kokken" userId="S::lkokken@tudelft.nl::ca20d251-d8a1-4e07-9087-3f0ccaf475e8" providerId="AD" clId="Web-{33152599-9B1B-8192-43B6-96666C52D5F9}"/>
    <pc:docChg chg="modSld">
      <pc:chgData name="Liam Kokken" userId="S::lkokken@tudelft.nl::ca20d251-d8a1-4e07-9087-3f0ccaf475e8" providerId="AD" clId="Web-{33152599-9B1B-8192-43B6-96666C52D5F9}" dt="2024-02-01T22:38:08.638" v="15" actId="20577"/>
      <pc:docMkLst>
        <pc:docMk/>
      </pc:docMkLst>
      <pc:sldChg chg="addSp delSp modSp">
        <pc:chgData name="Liam Kokken" userId="S::lkokken@tudelft.nl::ca20d251-d8a1-4e07-9087-3f0ccaf475e8" providerId="AD" clId="Web-{33152599-9B1B-8192-43B6-96666C52D5F9}" dt="2024-02-01T22:38:08.638" v="15" actId="20577"/>
        <pc:sldMkLst>
          <pc:docMk/>
          <pc:sldMk cId="704840813" sldId="306"/>
        </pc:sldMkLst>
        <pc:spChg chg="add del mod">
          <ac:chgData name="Liam Kokken" userId="S::lkokken@tudelft.nl::ca20d251-d8a1-4e07-9087-3f0ccaf475e8" providerId="AD" clId="Web-{33152599-9B1B-8192-43B6-96666C52D5F9}" dt="2024-02-01T22:38:01.419" v="12" actId="20577"/>
          <ac:spMkLst>
            <pc:docMk/>
            <pc:sldMk cId="704840813" sldId="306"/>
            <ac:spMk id="6" creationId="{C7ACA42E-A197-A576-862C-7E7B3FB88CEF}"/>
          </ac:spMkLst>
        </pc:spChg>
        <pc:spChg chg="mod">
          <ac:chgData name="Liam Kokken" userId="S::lkokken@tudelft.nl::ca20d251-d8a1-4e07-9087-3f0ccaf475e8" providerId="AD" clId="Web-{33152599-9B1B-8192-43B6-96666C52D5F9}" dt="2024-02-01T22:38:08.638" v="15" actId="20577"/>
          <ac:spMkLst>
            <pc:docMk/>
            <pc:sldMk cId="704840813" sldId="306"/>
            <ac:spMk id="11" creationId="{1E1FBC14-23FF-FA4E-C1CE-43462CA20923}"/>
          </ac:spMkLst>
        </pc:spChg>
        <pc:spChg chg="add del mod">
          <ac:chgData name="Liam Kokken" userId="S::lkokken@tudelft.nl::ca20d251-d8a1-4e07-9087-3f0ccaf475e8" providerId="AD" clId="Web-{33152599-9B1B-8192-43B6-96666C52D5F9}" dt="2024-02-01T22:37:54.560" v="8"/>
          <ac:spMkLst>
            <pc:docMk/>
            <pc:sldMk cId="704840813" sldId="306"/>
            <ac:spMk id="12" creationId="{F7E5FD06-3BB0-72AF-6FBB-5793186742A7}"/>
          </ac:spMkLst>
        </pc:spChg>
        <pc:picChg chg="mod">
          <ac:chgData name="Liam Kokken" userId="S::lkokken@tudelft.nl::ca20d251-d8a1-4e07-9087-3f0ccaf475e8" providerId="AD" clId="Web-{33152599-9B1B-8192-43B6-96666C52D5F9}" dt="2024-02-01T22:37:46.278" v="6" actId="1076"/>
          <ac:picMkLst>
            <pc:docMk/>
            <pc:sldMk cId="704840813" sldId="306"/>
            <ac:picMk id="3" creationId="{993B47F4-2C78-11B2-9360-6A8170961D56}"/>
          </ac:picMkLst>
        </pc:picChg>
      </pc:sldChg>
    </pc:docChg>
  </pc:docChgLst>
  <pc:docChgLst>
    <pc:chgData name="Coen Cosijn" userId="S::ctcosijn@tudelft.nl::e3c02c0c-c4ba-4a96-8d27-99d5961f83c9" providerId="AD" clId="Web-{917CC901-4E5A-4BD2-8A0F-C3A5C2EBE060}"/>
    <pc:docChg chg="addSld modSld">
      <pc:chgData name="Coen Cosijn" userId="S::ctcosijn@tudelft.nl::e3c02c0c-c4ba-4a96-8d27-99d5961f83c9" providerId="AD" clId="Web-{917CC901-4E5A-4BD2-8A0F-C3A5C2EBE060}" dt="2024-01-31T11:39:48.950" v="1261" actId="20577"/>
      <pc:docMkLst>
        <pc:docMk/>
      </pc:docMkLst>
      <pc:sldChg chg="modSp">
        <pc:chgData name="Coen Cosijn" userId="S::ctcosijn@tudelft.nl::e3c02c0c-c4ba-4a96-8d27-99d5961f83c9" providerId="AD" clId="Web-{917CC901-4E5A-4BD2-8A0F-C3A5C2EBE060}" dt="2024-01-31T10:21:35.829" v="4" actId="20577"/>
        <pc:sldMkLst>
          <pc:docMk/>
          <pc:sldMk cId="954171388" sldId="272"/>
        </pc:sldMkLst>
        <pc:spChg chg="mod">
          <ac:chgData name="Coen Cosijn" userId="S::ctcosijn@tudelft.nl::e3c02c0c-c4ba-4a96-8d27-99d5961f83c9" providerId="AD" clId="Web-{917CC901-4E5A-4BD2-8A0F-C3A5C2EBE060}" dt="2024-01-31T10:21:35.829" v="4" actId="20577"/>
          <ac:spMkLst>
            <pc:docMk/>
            <pc:sldMk cId="954171388" sldId="272"/>
            <ac:spMk id="2" creationId="{B3B53528-DC68-4E76-8FCB-B276C89AD0EA}"/>
          </ac:spMkLst>
        </pc:spChg>
      </pc:sldChg>
      <pc:sldChg chg="modSp">
        <pc:chgData name="Coen Cosijn" userId="S::ctcosijn@tudelft.nl::e3c02c0c-c4ba-4a96-8d27-99d5961f83c9" providerId="AD" clId="Web-{917CC901-4E5A-4BD2-8A0F-C3A5C2EBE060}" dt="2024-01-31T11:39:48.950" v="1261" actId="20577"/>
        <pc:sldMkLst>
          <pc:docMk/>
          <pc:sldMk cId="3441776017" sldId="277"/>
        </pc:sldMkLst>
        <pc:spChg chg="mod">
          <ac:chgData name="Coen Cosijn" userId="S::ctcosijn@tudelft.nl::e3c02c0c-c4ba-4a96-8d27-99d5961f83c9" providerId="AD" clId="Web-{917CC901-4E5A-4BD2-8A0F-C3A5C2EBE060}" dt="2024-01-31T11:39:48.950" v="1261" actId="20577"/>
          <ac:spMkLst>
            <pc:docMk/>
            <pc:sldMk cId="3441776017" sldId="277"/>
            <ac:spMk id="2" creationId="{1B4A9C25-3447-A5D3-F2AF-D0CD42961E9B}"/>
          </ac:spMkLst>
        </pc:spChg>
      </pc:sldChg>
      <pc:sldChg chg="modSp new">
        <pc:chgData name="Coen Cosijn" userId="S::ctcosijn@tudelft.nl::e3c02c0c-c4ba-4a96-8d27-99d5961f83c9" providerId="AD" clId="Web-{917CC901-4E5A-4BD2-8A0F-C3A5C2EBE060}" dt="2024-01-31T10:22:46.316" v="13" actId="20577"/>
        <pc:sldMkLst>
          <pc:docMk/>
          <pc:sldMk cId="446072728" sldId="278"/>
        </pc:sldMkLst>
        <pc:spChg chg="mod">
          <ac:chgData name="Coen Cosijn" userId="S::ctcosijn@tudelft.nl::e3c02c0c-c4ba-4a96-8d27-99d5961f83c9" providerId="AD" clId="Web-{917CC901-4E5A-4BD2-8A0F-C3A5C2EBE060}" dt="2024-01-31T10:22:46.316" v="13" actId="20577"/>
          <ac:spMkLst>
            <pc:docMk/>
            <pc:sldMk cId="446072728" sldId="278"/>
            <ac:spMk id="2" creationId="{B21ACDAD-12EC-8929-5A58-E6D64DEA1FD1}"/>
          </ac:spMkLst>
        </pc:spChg>
      </pc:sldChg>
      <pc:sldChg chg="modSp new">
        <pc:chgData name="Coen Cosijn" userId="S::ctcosijn@tudelft.nl::e3c02c0c-c4ba-4a96-8d27-99d5961f83c9" providerId="AD" clId="Web-{917CC901-4E5A-4BD2-8A0F-C3A5C2EBE060}" dt="2024-01-31T10:23:20.301" v="16" actId="20577"/>
        <pc:sldMkLst>
          <pc:docMk/>
          <pc:sldMk cId="3619037606" sldId="279"/>
        </pc:sldMkLst>
        <pc:spChg chg="mod">
          <ac:chgData name="Coen Cosijn" userId="S::ctcosijn@tudelft.nl::e3c02c0c-c4ba-4a96-8d27-99d5961f83c9" providerId="AD" clId="Web-{917CC901-4E5A-4BD2-8A0F-C3A5C2EBE060}" dt="2024-01-31T10:23:20.301" v="16" actId="20577"/>
          <ac:spMkLst>
            <pc:docMk/>
            <pc:sldMk cId="3619037606" sldId="279"/>
            <ac:spMk id="2" creationId="{45537B35-E884-71AF-2F4C-354FB5824926}"/>
          </ac:spMkLst>
        </pc:spChg>
      </pc:sldChg>
      <pc:sldChg chg="modSp new">
        <pc:chgData name="Coen Cosijn" userId="S::ctcosijn@tudelft.nl::e3c02c0c-c4ba-4a96-8d27-99d5961f83c9" providerId="AD" clId="Web-{917CC901-4E5A-4BD2-8A0F-C3A5C2EBE060}" dt="2024-01-31T11:13:00.281" v="93" actId="20577"/>
        <pc:sldMkLst>
          <pc:docMk/>
          <pc:sldMk cId="4018574527" sldId="280"/>
        </pc:sldMkLst>
        <pc:spChg chg="mod">
          <ac:chgData name="Coen Cosijn" userId="S::ctcosijn@tudelft.nl::e3c02c0c-c4ba-4a96-8d27-99d5961f83c9" providerId="AD" clId="Web-{917CC901-4E5A-4BD2-8A0F-C3A5C2EBE060}" dt="2024-01-31T10:51:50.765" v="84" actId="20577"/>
          <ac:spMkLst>
            <pc:docMk/>
            <pc:sldMk cId="4018574527" sldId="280"/>
            <ac:spMk id="2" creationId="{C274E0BB-2479-4E8B-8A48-B3FF49690045}"/>
          </ac:spMkLst>
        </pc:spChg>
        <pc:spChg chg="mod">
          <ac:chgData name="Coen Cosijn" userId="S::ctcosijn@tudelft.nl::e3c02c0c-c4ba-4a96-8d27-99d5961f83c9" providerId="AD" clId="Web-{917CC901-4E5A-4BD2-8A0F-C3A5C2EBE060}" dt="2024-01-31T11:13:00.281" v="93" actId="20577"/>
          <ac:spMkLst>
            <pc:docMk/>
            <pc:sldMk cId="4018574527" sldId="280"/>
            <ac:spMk id="3" creationId="{B516C1A9-A845-9F11-8D1B-F2615B461ACF}"/>
          </ac:spMkLst>
        </pc:spChg>
      </pc:sldChg>
      <pc:sldChg chg="addSp delSp modSp new">
        <pc:chgData name="Coen Cosijn" userId="S::ctcosijn@tudelft.nl::e3c02c0c-c4ba-4a96-8d27-99d5961f83c9" providerId="AD" clId="Web-{917CC901-4E5A-4BD2-8A0F-C3A5C2EBE060}" dt="2024-01-31T11:16:19.148" v="170" actId="20577"/>
        <pc:sldMkLst>
          <pc:docMk/>
          <pc:sldMk cId="1609270279" sldId="281"/>
        </pc:sldMkLst>
        <pc:spChg chg="mod">
          <ac:chgData name="Coen Cosijn" userId="S::ctcosijn@tudelft.nl::e3c02c0c-c4ba-4a96-8d27-99d5961f83c9" providerId="AD" clId="Web-{917CC901-4E5A-4BD2-8A0F-C3A5C2EBE060}" dt="2024-01-31T10:52:07.656" v="86" actId="20577"/>
          <ac:spMkLst>
            <pc:docMk/>
            <pc:sldMk cId="1609270279" sldId="281"/>
            <ac:spMk id="2" creationId="{BA554311-7FCD-299A-0DD4-95E2CBA951C7}"/>
          </ac:spMkLst>
        </pc:spChg>
        <pc:spChg chg="del">
          <ac:chgData name="Coen Cosijn" userId="S::ctcosijn@tudelft.nl::e3c02c0c-c4ba-4a96-8d27-99d5961f83c9" providerId="AD" clId="Web-{917CC901-4E5A-4BD2-8A0F-C3A5C2EBE060}" dt="2024-01-31T11:13:06.703" v="94"/>
          <ac:spMkLst>
            <pc:docMk/>
            <pc:sldMk cId="1609270279" sldId="281"/>
            <ac:spMk id="3" creationId="{0ECB18BE-BF5C-1D20-4688-130864EA1C53}"/>
          </ac:spMkLst>
        </pc:spChg>
        <pc:spChg chg="add mod">
          <ac:chgData name="Coen Cosijn" userId="S::ctcosijn@tudelft.nl::e3c02c0c-c4ba-4a96-8d27-99d5961f83c9" providerId="AD" clId="Web-{917CC901-4E5A-4BD2-8A0F-C3A5C2EBE060}" dt="2024-01-31T11:15:59.241" v="161" actId="1076"/>
          <ac:spMkLst>
            <pc:docMk/>
            <pc:sldMk cId="1609270279" sldId="281"/>
            <ac:spMk id="8" creationId="{0A0E695B-0084-BED3-0B0F-0E68432DB219}"/>
          </ac:spMkLst>
        </pc:spChg>
        <pc:spChg chg="add mod">
          <ac:chgData name="Coen Cosijn" userId="S::ctcosijn@tudelft.nl::e3c02c0c-c4ba-4a96-8d27-99d5961f83c9" providerId="AD" clId="Web-{917CC901-4E5A-4BD2-8A0F-C3A5C2EBE060}" dt="2024-01-31T11:16:05.897" v="164" actId="20577"/>
          <ac:spMkLst>
            <pc:docMk/>
            <pc:sldMk cId="1609270279" sldId="281"/>
            <ac:spMk id="9" creationId="{84941B9A-A07C-DE32-1A9C-BD9671772334}"/>
          </ac:spMkLst>
        </pc:spChg>
        <pc:spChg chg="add mod">
          <ac:chgData name="Coen Cosijn" userId="S::ctcosijn@tudelft.nl::e3c02c0c-c4ba-4a96-8d27-99d5961f83c9" providerId="AD" clId="Web-{917CC901-4E5A-4BD2-8A0F-C3A5C2EBE060}" dt="2024-01-31T11:16:16.632" v="169" actId="20577"/>
          <ac:spMkLst>
            <pc:docMk/>
            <pc:sldMk cId="1609270279" sldId="281"/>
            <ac:spMk id="10" creationId="{D29C54E3-961F-1B8D-E17E-A7F081CFFC1D}"/>
          </ac:spMkLst>
        </pc:spChg>
        <pc:spChg chg="add mod">
          <ac:chgData name="Coen Cosijn" userId="S::ctcosijn@tudelft.nl::e3c02c0c-c4ba-4a96-8d27-99d5961f83c9" providerId="AD" clId="Web-{917CC901-4E5A-4BD2-8A0F-C3A5C2EBE060}" dt="2024-01-31T11:16:19.148" v="170" actId="20577"/>
          <ac:spMkLst>
            <pc:docMk/>
            <pc:sldMk cId="1609270279" sldId="281"/>
            <ac:spMk id="11" creationId="{8C06072B-312C-F83E-DAD7-4B1B83ECEF10}"/>
          </ac:spMkLst>
        </pc:spChg>
        <pc:picChg chg="add mod ord modCrop">
          <ac:chgData name="Coen Cosijn" userId="S::ctcosijn@tudelft.nl::e3c02c0c-c4ba-4a96-8d27-99d5961f83c9" providerId="AD" clId="Web-{917CC901-4E5A-4BD2-8A0F-C3A5C2EBE060}" dt="2024-01-31T11:14:31.909" v="116" actId="1076"/>
          <ac:picMkLst>
            <pc:docMk/>
            <pc:sldMk cId="1609270279" sldId="281"/>
            <ac:picMk id="4" creationId="{E41837AD-ED62-5588-E569-1C708C13C8C9}"/>
          </ac:picMkLst>
        </pc:picChg>
        <pc:picChg chg="add mod">
          <ac:chgData name="Coen Cosijn" userId="S::ctcosijn@tudelft.nl::e3c02c0c-c4ba-4a96-8d27-99d5961f83c9" providerId="AD" clId="Web-{917CC901-4E5A-4BD2-8A0F-C3A5C2EBE060}" dt="2024-01-31T11:14:52.051" v="119" actId="1076"/>
          <ac:picMkLst>
            <pc:docMk/>
            <pc:sldMk cId="1609270279" sldId="281"/>
            <ac:picMk id="5" creationId="{102248D1-606C-9B32-93CB-E19699032AD3}"/>
          </ac:picMkLst>
        </pc:picChg>
        <pc:picChg chg="add mod">
          <ac:chgData name="Coen Cosijn" userId="S::ctcosijn@tudelft.nl::e3c02c0c-c4ba-4a96-8d27-99d5961f83c9" providerId="AD" clId="Web-{917CC901-4E5A-4BD2-8A0F-C3A5C2EBE060}" dt="2024-01-31T11:14:39.894" v="118" actId="1076"/>
          <ac:picMkLst>
            <pc:docMk/>
            <pc:sldMk cId="1609270279" sldId="281"/>
            <ac:picMk id="6" creationId="{D21A6C7B-D166-A098-6EA1-41D79FE736A3}"/>
          </ac:picMkLst>
        </pc:picChg>
        <pc:picChg chg="add mod">
          <ac:chgData name="Coen Cosijn" userId="S::ctcosijn@tudelft.nl::e3c02c0c-c4ba-4a96-8d27-99d5961f83c9" providerId="AD" clId="Web-{917CC901-4E5A-4BD2-8A0F-C3A5C2EBE060}" dt="2024-01-31T11:15:07.629" v="125" actId="1076"/>
          <ac:picMkLst>
            <pc:docMk/>
            <pc:sldMk cId="1609270279" sldId="281"/>
            <ac:picMk id="7" creationId="{25C83EC7-0D57-70AC-0975-6D099569E966}"/>
          </ac:picMkLst>
        </pc:picChg>
      </pc:sldChg>
      <pc:sldChg chg="addSp delSp modSp new">
        <pc:chgData name="Coen Cosijn" userId="S::ctcosijn@tudelft.nl::e3c02c0c-c4ba-4a96-8d27-99d5961f83c9" providerId="AD" clId="Web-{917CC901-4E5A-4BD2-8A0F-C3A5C2EBE060}" dt="2024-01-31T11:33:00.513" v="1062"/>
        <pc:sldMkLst>
          <pc:docMk/>
          <pc:sldMk cId="2572588282" sldId="282"/>
        </pc:sldMkLst>
        <pc:spChg chg="mod">
          <ac:chgData name="Coen Cosijn" userId="S::ctcosijn@tudelft.nl::e3c02c0c-c4ba-4a96-8d27-99d5961f83c9" providerId="AD" clId="Web-{917CC901-4E5A-4BD2-8A0F-C3A5C2EBE060}" dt="2024-01-31T11:16:48.008" v="174" actId="20577"/>
          <ac:spMkLst>
            <pc:docMk/>
            <pc:sldMk cId="2572588282" sldId="282"/>
            <ac:spMk id="2" creationId="{278132F6-A7D5-F519-CDA9-BD4A693537D3}"/>
          </ac:spMkLst>
        </pc:spChg>
        <pc:spChg chg="del">
          <ac:chgData name="Coen Cosijn" userId="S::ctcosijn@tudelft.nl::e3c02c0c-c4ba-4a96-8d27-99d5961f83c9" providerId="AD" clId="Web-{917CC901-4E5A-4BD2-8A0F-C3A5C2EBE060}" dt="2024-01-31T11:17:04.743" v="175"/>
          <ac:spMkLst>
            <pc:docMk/>
            <pc:sldMk cId="2572588282" sldId="282"/>
            <ac:spMk id="3" creationId="{2E0B5940-BDAA-14EE-47F7-02207064CA9E}"/>
          </ac:spMkLst>
        </pc:spChg>
        <pc:graphicFrameChg chg="add mod ord modGraphic">
          <ac:chgData name="Coen Cosijn" userId="S::ctcosijn@tudelft.nl::e3c02c0c-c4ba-4a96-8d27-99d5961f83c9" providerId="AD" clId="Web-{917CC901-4E5A-4BD2-8A0F-C3A5C2EBE060}" dt="2024-01-31T11:33:00.513" v="1062"/>
          <ac:graphicFrameMkLst>
            <pc:docMk/>
            <pc:sldMk cId="2572588282" sldId="282"/>
            <ac:graphicFrameMk id="4" creationId="{EA4F886A-C0F1-C4C0-8098-BF20DD760943}"/>
          </ac:graphicFrameMkLst>
        </pc:graphicFrameChg>
      </pc:sldChg>
      <pc:sldChg chg="modSp new">
        <pc:chgData name="Coen Cosijn" userId="S::ctcosijn@tudelft.nl::e3c02c0c-c4ba-4a96-8d27-99d5961f83c9" providerId="AD" clId="Web-{917CC901-4E5A-4BD2-8A0F-C3A5C2EBE060}" dt="2024-01-31T11:39:35.247" v="1260" actId="20577"/>
        <pc:sldMkLst>
          <pc:docMk/>
          <pc:sldMk cId="3914166451" sldId="283"/>
        </pc:sldMkLst>
        <pc:spChg chg="mod">
          <ac:chgData name="Coen Cosijn" userId="S::ctcosijn@tudelft.nl::e3c02c0c-c4ba-4a96-8d27-99d5961f83c9" providerId="AD" clId="Web-{917CC901-4E5A-4BD2-8A0F-C3A5C2EBE060}" dt="2024-01-31T11:34:36.876" v="1072" actId="20577"/>
          <ac:spMkLst>
            <pc:docMk/>
            <pc:sldMk cId="3914166451" sldId="283"/>
            <ac:spMk id="2" creationId="{B47639ED-6E5A-D85E-8D46-0408A7250FAA}"/>
          </ac:spMkLst>
        </pc:spChg>
        <pc:spChg chg="mod">
          <ac:chgData name="Coen Cosijn" userId="S::ctcosijn@tudelft.nl::e3c02c0c-c4ba-4a96-8d27-99d5961f83c9" providerId="AD" clId="Web-{917CC901-4E5A-4BD2-8A0F-C3A5C2EBE060}" dt="2024-01-31T11:39:35.247" v="1260" actId="20577"/>
          <ac:spMkLst>
            <pc:docMk/>
            <pc:sldMk cId="3914166451" sldId="283"/>
            <ac:spMk id="3" creationId="{24BFF27D-F933-0A7C-3A93-0BEDA4C12195}"/>
          </ac:spMkLst>
        </pc:spChg>
      </pc:sldChg>
    </pc:docChg>
  </pc:docChgLst>
  <pc:docChgLst>
    <pc:chgData name="Liam Kokken" userId="S::lkokken@tudelft.nl::ca20d251-d8a1-4e07-9087-3f0ccaf475e8" providerId="AD" clId="Web-{991A89A0-1F07-F01F-FD07-B3336DC160E5}"/>
    <pc:docChg chg="modSld">
      <pc:chgData name="Liam Kokken" userId="S::lkokken@tudelft.nl::ca20d251-d8a1-4e07-9087-3f0ccaf475e8" providerId="AD" clId="Web-{991A89A0-1F07-F01F-FD07-B3336DC160E5}" dt="2024-02-01T22:56:17.668" v="78"/>
      <pc:docMkLst>
        <pc:docMk/>
      </pc:docMkLst>
      <pc:sldChg chg="addSp modSp">
        <pc:chgData name="Liam Kokken" userId="S::lkokken@tudelft.nl::ca20d251-d8a1-4e07-9087-3f0ccaf475e8" providerId="AD" clId="Web-{991A89A0-1F07-F01F-FD07-B3336DC160E5}" dt="2024-02-01T22:55:18.323" v="77" actId="1076"/>
        <pc:sldMkLst>
          <pc:docMk/>
          <pc:sldMk cId="53278440" sldId="303"/>
        </pc:sldMkLst>
        <pc:graphicFrameChg chg="mod modGraphic">
          <ac:chgData name="Liam Kokken" userId="S::lkokken@tudelft.nl::ca20d251-d8a1-4e07-9087-3f0ccaf475e8" providerId="AD" clId="Web-{991A89A0-1F07-F01F-FD07-B3336DC160E5}" dt="2024-02-01T22:53:12.100" v="67"/>
          <ac:graphicFrameMkLst>
            <pc:docMk/>
            <pc:sldMk cId="53278440" sldId="303"/>
            <ac:graphicFrameMk id="9" creationId="{B4571D15-34BB-CE4B-81C9-1277A44E0039}"/>
          </ac:graphicFrameMkLst>
        </pc:graphicFrameChg>
        <pc:picChg chg="add mod modCrop">
          <ac:chgData name="Liam Kokken" userId="S::lkokken@tudelft.nl::ca20d251-d8a1-4e07-9087-3f0ccaf475e8" providerId="AD" clId="Web-{991A89A0-1F07-F01F-FD07-B3336DC160E5}" dt="2024-02-01T22:55:18.323" v="77" actId="1076"/>
          <ac:picMkLst>
            <pc:docMk/>
            <pc:sldMk cId="53278440" sldId="303"/>
            <ac:picMk id="5" creationId="{3FFD07EA-83FC-A02D-5A66-CBF9D8682207}"/>
          </ac:picMkLst>
        </pc:picChg>
      </pc:sldChg>
      <pc:sldChg chg="delSp delAnim">
        <pc:chgData name="Liam Kokken" userId="S::lkokken@tudelft.nl::ca20d251-d8a1-4e07-9087-3f0ccaf475e8" providerId="AD" clId="Web-{991A89A0-1F07-F01F-FD07-B3336DC160E5}" dt="2024-02-01T22:56:17.668" v="78"/>
        <pc:sldMkLst>
          <pc:docMk/>
          <pc:sldMk cId="704840813" sldId="306"/>
        </pc:sldMkLst>
        <pc:picChg chg="del">
          <ac:chgData name="Liam Kokken" userId="S::lkokken@tudelft.nl::ca20d251-d8a1-4e07-9087-3f0ccaf475e8" providerId="AD" clId="Web-{991A89A0-1F07-F01F-FD07-B3336DC160E5}" dt="2024-02-01T22:56:17.668" v="78"/>
          <ac:picMkLst>
            <pc:docMk/>
            <pc:sldMk cId="704840813" sldId="306"/>
            <ac:picMk id="10" creationId="{6BDFF17E-B16E-6B1D-8824-CC5C58990942}"/>
          </ac:picMkLst>
        </pc:picChg>
      </pc:sldChg>
    </pc:docChg>
  </pc:docChgLst>
  <pc:docChgLst>
    <pc:chgData name="Tohma Kobayashi" userId="S::tohmakobayashi@tudelft.nl::08f5d073-53cf-4df0-9256-54d01e3b684b" providerId="AD" clId="Web-{33E1F82C-A292-455C-BAB9-CFB71423CE4F}"/>
    <pc:docChg chg="addSld modSld">
      <pc:chgData name="Tohma Kobayashi" userId="S::tohmakobayashi@tudelft.nl::08f5d073-53cf-4df0-9256-54d01e3b684b" providerId="AD" clId="Web-{33E1F82C-A292-455C-BAB9-CFB71423CE4F}" dt="2024-01-25T10:14:03.115" v="120"/>
      <pc:docMkLst>
        <pc:docMk/>
      </pc:docMkLst>
      <pc:sldChg chg="modSp new">
        <pc:chgData name="Tohma Kobayashi" userId="S::tohmakobayashi@tudelft.nl::08f5d073-53cf-4df0-9256-54d01e3b684b" providerId="AD" clId="Web-{33E1F82C-A292-455C-BAB9-CFB71423CE4F}" dt="2024-01-25T10:14:01.334" v="119" actId="20577"/>
        <pc:sldMkLst>
          <pc:docMk/>
          <pc:sldMk cId="1497541177" sldId="257"/>
        </pc:sldMkLst>
        <pc:spChg chg="mod">
          <ac:chgData name="Tohma Kobayashi" userId="S::tohmakobayashi@tudelft.nl::08f5d073-53cf-4df0-9256-54d01e3b684b" providerId="AD" clId="Web-{33E1F82C-A292-455C-BAB9-CFB71423CE4F}" dt="2024-01-25T10:11:18.172" v="5" actId="20577"/>
          <ac:spMkLst>
            <pc:docMk/>
            <pc:sldMk cId="1497541177" sldId="257"/>
            <ac:spMk id="2" creationId="{F8267836-158A-F866-4580-57EC74A10FBE}"/>
          </ac:spMkLst>
        </pc:spChg>
        <pc:spChg chg="mod">
          <ac:chgData name="Tohma Kobayashi" userId="S::tohmakobayashi@tudelft.nl::08f5d073-53cf-4df0-9256-54d01e3b684b" providerId="AD" clId="Web-{33E1F82C-A292-455C-BAB9-CFB71423CE4F}" dt="2024-01-25T10:14:01.334" v="119" actId="20577"/>
          <ac:spMkLst>
            <pc:docMk/>
            <pc:sldMk cId="1497541177" sldId="257"/>
            <ac:spMk id="3" creationId="{BC2E9078-C66D-BF87-4EA3-155386B89B7A}"/>
          </ac:spMkLst>
        </pc:spChg>
      </pc:sldChg>
      <pc:sldChg chg="new">
        <pc:chgData name="Tohma Kobayashi" userId="S::tohmakobayashi@tudelft.nl::08f5d073-53cf-4df0-9256-54d01e3b684b" providerId="AD" clId="Web-{33E1F82C-A292-455C-BAB9-CFB71423CE4F}" dt="2024-01-25T10:14:03.115" v="120"/>
        <pc:sldMkLst>
          <pc:docMk/>
          <pc:sldMk cId="2999898641" sldId="258"/>
        </pc:sldMkLst>
      </pc:sldChg>
    </pc:docChg>
  </pc:docChgLst>
  <pc:docChgLst>
    <pc:chgData name="Gijs Hoppenbrouwers" userId="474d124b-4aa8-40c5-b8a9-e5d4597343b9" providerId="ADAL" clId="{010DA152-8AB8-D546-A24C-AC956B695277}"/>
    <pc:docChg chg="undo custSel addSld delSld modSld">
      <pc:chgData name="Gijs Hoppenbrouwers" userId="474d124b-4aa8-40c5-b8a9-e5d4597343b9" providerId="ADAL" clId="{010DA152-8AB8-D546-A24C-AC956B695277}" dt="2024-02-01T15:40:27.106" v="720" actId="14100"/>
      <pc:docMkLst>
        <pc:docMk/>
      </pc:docMkLst>
      <pc:sldChg chg="addSp delSp modSp mod setBg">
        <pc:chgData name="Gijs Hoppenbrouwers" userId="474d124b-4aa8-40c5-b8a9-e5d4597343b9" providerId="ADAL" clId="{010DA152-8AB8-D546-A24C-AC956B695277}" dt="2024-02-01T13:45:50.158" v="595" actId="732"/>
        <pc:sldMkLst>
          <pc:docMk/>
          <pc:sldMk cId="3641348477" sldId="256"/>
        </pc:sldMkLst>
        <pc:spChg chg="mod">
          <ac:chgData name="Gijs Hoppenbrouwers" userId="474d124b-4aa8-40c5-b8a9-e5d4597343b9" providerId="ADAL" clId="{010DA152-8AB8-D546-A24C-AC956B695277}" dt="2024-02-01T13:45:19.976" v="594" actId="26606"/>
          <ac:spMkLst>
            <pc:docMk/>
            <pc:sldMk cId="3641348477" sldId="256"/>
            <ac:spMk id="2" creationId="{16B23F65-F958-C917-A212-F550C0F6BF04}"/>
          </ac:spMkLst>
        </pc:spChg>
        <pc:spChg chg="mod">
          <ac:chgData name="Gijs Hoppenbrouwers" userId="474d124b-4aa8-40c5-b8a9-e5d4597343b9" providerId="ADAL" clId="{010DA152-8AB8-D546-A24C-AC956B695277}" dt="2024-02-01T13:45:19.976" v="594" actId="26606"/>
          <ac:spMkLst>
            <pc:docMk/>
            <pc:sldMk cId="3641348477" sldId="256"/>
            <ac:spMk id="3" creationId="{ECB219CD-07AE-49B0-0073-08C7092867FC}"/>
          </ac:spMkLst>
        </pc:spChg>
        <pc:spChg chg="add">
          <ac:chgData name="Gijs Hoppenbrouwers" userId="474d124b-4aa8-40c5-b8a9-e5d4597343b9" providerId="ADAL" clId="{010DA152-8AB8-D546-A24C-AC956B695277}" dt="2024-02-01T13:45:19.976" v="594" actId="26606"/>
          <ac:spMkLst>
            <pc:docMk/>
            <pc:sldMk cId="3641348477" sldId="256"/>
            <ac:spMk id="13" creationId="{BCED4D40-4B67-4331-AC48-79B82B4A47D8}"/>
          </ac:spMkLst>
        </pc:spChg>
        <pc:spChg chg="add">
          <ac:chgData name="Gijs Hoppenbrouwers" userId="474d124b-4aa8-40c5-b8a9-e5d4597343b9" providerId="ADAL" clId="{010DA152-8AB8-D546-A24C-AC956B695277}" dt="2024-02-01T13:45:19.976" v="594" actId="26606"/>
          <ac:spMkLst>
            <pc:docMk/>
            <pc:sldMk cId="3641348477" sldId="256"/>
            <ac:spMk id="15" creationId="{670CEDEF-4F34-412E-84EE-329C1E936AF5}"/>
          </ac:spMkLst>
        </pc:spChg>
        <pc:picChg chg="add del mod">
          <ac:chgData name="Gijs Hoppenbrouwers" userId="474d124b-4aa8-40c5-b8a9-e5d4597343b9" providerId="ADAL" clId="{010DA152-8AB8-D546-A24C-AC956B695277}" dt="2024-02-01T13:44:34.030" v="585" actId="478"/>
          <ac:picMkLst>
            <pc:docMk/>
            <pc:sldMk cId="3641348477" sldId="256"/>
            <ac:picMk id="5" creationId="{1B38B665-35A0-A2CF-F484-C2E06F76972F}"/>
          </ac:picMkLst>
        </pc:picChg>
        <pc:picChg chg="add del mod">
          <ac:chgData name="Gijs Hoppenbrouwers" userId="474d124b-4aa8-40c5-b8a9-e5d4597343b9" providerId="ADAL" clId="{010DA152-8AB8-D546-A24C-AC956B695277}" dt="2024-02-01T13:45:04.820" v="589" actId="478"/>
          <ac:picMkLst>
            <pc:docMk/>
            <pc:sldMk cId="3641348477" sldId="256"/>
            <ac:picMk id="7" creationId="{D98B8F2C-CA8E-3968-07F3-8293BA3F0141}"/>
          </ac:picMkLst>
        </pc:picChg>
        <pc:picChg chg="add mod modCrop">
          <ac:chgData name="Gijs Hoppenbrouwers" userId="474d124b-4aa8-40c5-b8a9-e5d4597343b9" providerId="ADAL" clId="{010DA152-8AB8-D546-A24C-AC956B695277}" dt="2024-02-01T13:45:50.158" v="595" actId="732"/>
          <ac:picMkLst>
            <pc:docMk/>
            <pc:sldMk cId="3641348477" sldId="256"/>
            <ac:picMk id="8" creationId="{209D1E41-57C8-658F-C7DF-4765963CA15F}"/>
          </ac:picMkLst>
        </pc:picChg>
      </pc:sldChg>
      <pc:sldChg chg="modSp">
        <pc:chgData name="Gijs Hoppenbrouwers" userId="474d124b-4aa8-40c5-b8a9-e5d4597343b9" providerId="ADAL" clId="{010DA152-8AB8-D546-A24C-AC956B695277}" dt="2024-02-01T10:47:57.860" v="79" actId="931"/>
        <pc:sldMkLst>
          <pc:docMk/>
          <pc:sldMk cId="466426925" sldId="273"/>
        </pc:sldMkLst>
        <pc:picChg chg="mod">
          <ac:chgData name="Gijs Hoppenbrouwers" userId="474d124b-4aa8-40c5-b8a9-e5d4597343b9" providerId="ADAL" clId="{010DA152-8AB8-D546-A24C-AC956B695277}" dt="2024-02-01T10:47:57.860" v="79" actId="931"/>
          <ac:picMkLst>
            <pc:docMk/>
            <pc:sldMk cId="466426925" sldId="273"/>
            <ac:picMk id="6" creationId="{FB378353-B897-FFD5-802B-788207A29129}"/>
          </ac:picMkLst>
        </pc:picChg>
      </pc:sldChg>
      <pc:sldChg chg="addSp delSp modSp mod">
        <pc:chgData name="Gijs Hoppenbrouwers" userId="474d124b-4aa8-40c5-b8a9-e5d4597343b9" providerId="ADAL" clId="{010DA152-8AB8-D546-A24C-AC956B695277}" dt="2024-02-01T10:50:29.838" v="84" actId="790"/>
        <pc:sldMkLst>
          <pc:docMk/>
          <pc:sldMk cId="3441776017" sldId="277"/>
        </pc:sldMkLst>
        <pc:spChg chg="mod">
          <ac:chgData name="Gijs Hoppenbrouwers" userId="474d124b-4aa8-40c5-b8a9-e5d4597343b9" providerId="ADAL" clId="{010DA152-8AB8-D546-A24C-AC956B695277}" dt="2024-02-01T10:50:29.838" v="84" actId="790"/>
          <ac:spMkLst>
            <pc:docMk/>
            <pc:sldMk cId="3441776017" sldId="277"/>
            <ac:spMk id="2" creationId="{1B4A9C25-3447-A5D3-F2AF-D0CD42961E9B}"/>
          </ac:spMkLst>
        </pc:spChg>
        <pc:spChg chg="add del mod">
          <ac:chgData name="Gijs Hoppenbrouwers" userId="474d124b-4aa8-40c5-b8a9-e5d4597343b9" providerId="ADAL" clId="{010DA152-8AB8-D546-A24C-AC956B695277}" dt="2024-02-01T10:50:29.838" v="84" actId="790"/>
          <ac:spMkLst>
            <pc:docMk/>
            <pc:sldMk cId="3441776017" sldId="277"/>
            <ac:spMk id="3" creationId="{3D5CDE48-759F-04A6-D215-C313B23F5A79}"/>
          </ac:spMkLst>
        </pc:spChg>
        <pc:picChg chg="add mod">
          <ac:chgData name="Gijs Hoppenbrouwers" userId="474d124b-4aa8-40c5-b8a9-e5d4597343b9" providerId="ADAL" clId="{010DA152-8AB8-D546-A24C-AC956B695277}" dt="2024-02-01T10:48:02.442" v="83" actId="1076"/>
          <ac:picMkLst>
            <pc:docMk/>
            <pc:sldMk cId="3441776017" sldId="277"/>
            <ac:picMk id="5" creationId="{822DC1FF-F19A-9A7A-0A0D-F6E00E389029}"/>
          </ac:picMkLst>
        </pc:picChg>
      </pc:sldChg>
      <pc:sldChg chg="modSp mod">
        <pc:chgData name="Gijs Hoppenbrouwers" userId="474d124b-4aa8-40c5-b8a9-e5d4597343b9" providerId="ADAL" clId="{010DA152-8AB8-D546-A24C-AC956B695277}" dt="2024-02-01T12:07:00.813" v="270" actId="14100"/>
        <pc:sldMkLst>
          <pc:docMk/>
          <pc:sldMk cId="2572588282" sldId="282"/>
        </pc:sldMkLst>
        <pc:picChg chg="mod">
          <ac:chgData name="Gijs Hoppenbrouwers" userId="474d124b-4aa8-40c5-b8a9-e5d4597343b9" providerId="ADAL" clId="{010DA152-8AB8-D546-A24C-AC956B695277}" dt="2024-02-01T12:07:00.813" v="270" actId="14100"/>
          <ac:picMkLst>
            <pc:docMk/>
            <pc:sldMk cId="2572588282" sldId="282"/>
            <ac:picMk id="7" creationId="{6B04F909-040A-4565-EEE0-26A7B44B0925}"/>
          </ac:picMkLst>
        </pc:picChg>
      </pc:sldChg>
      <pc:sldChg chg="addSp delSp modSp add del mod">
        <pc:chgData name="Gijs Hoppenbrouwers" userId="474d124b-4aa8-40c5-b8a9-e5d4597343b9" providerId="ADAL" clId="{010DA152-8AB8-D546-A24C-AC956B695277}" dt="2024-02-01T13:33:55.411" v="577" actId="1076"/>
        <pc:sldMkLst>
          <pc:docMk/>
          <pc:sldMk cId="2585813488" sldId="294"/>
        </pc:sldMkLst>
        <pc:picChg chg="del">
          <ac:chgData name="Gijs Hoppenbrouwers" userId="474d124b-4aa8-40c5-b8a9-e5d4597343b9" providerId="ADAL" clId="{010DA152-8AB8-D546-A24C-AC956B695277}" dt="2024-02-01T13:08:55.206" v="490" actId="478"/>
          <ac:picMkLst>
            <pc:docMk/>
            <pc:sldMk cId="2585813488" sldId="294"/>
            <ac:picMk id="4" creationId="{67BDAC52-9E2F-0AFA-EEB9-7AB371C510D9}"/>
          </ac:picMkLst>
        </pc:picChg>
        <pc:picChg chg="add mod">
          <ac:chgData name="Gijs Hoppenbrouwers" userId="474d124b-4aa8-40c5-b8a9-e5d4597343b9" providerId="ADAL" clId="{010DA152-8AB8-D546-A24C-AC956B695277}" dt="2024-02-01T13:33:55.411" v="577" actId="1076"/>
          <ac:picMkLst>
            <pc:docMk/>
            <pc:sldMk cId="2585813488" sldId="294"/>
            <ac:picMk id="5" creationId="{19940B33-C987-413B-FB3B-104B6B0664FB}"/>
          </ac:picMkLst>
        </pc:picChg>
      </pc:sldChg>
      <pc:sldChg chg="addSp delSp modSp mod">
        <pc:chgData name="Gijs Hoppenbrouwers" userId="474d124b-4aa8-40c5-b8a9-e5d4597343b9" providerId="ADAL" clId="{010DA152-8AB8-D546-A24C-AC956B695277}" dt="2024-02-01T13:34:10.062" v="581" actId="1076"/>
        <pc:sldMkLst>
          <pc:docMk/>
          <pc:sldMk cId="1260532632" sldId="295"/>
        </pc:sldMkLst>
        <pc:picChg chg="del">
          <ac:chgData name="Gijs Hoppenbrouwers" userId="474d124b-4aa8-40c5-b8a9-e5d4597343b9" providerId="ADAL" clId="{010DA152-8AB8-D546-A24C-AC956B695277}" dt="2024-02-01T13:08:56.954" v="491" actId="478"/>
          <ac:picMkLst>
            <pc:docMk/>
            <pc:sldMk cId="1260532632" sldId="295"/>
            <ac:picMk id="4" creationId="{5D5E781B-762A-8B11-5A37-EA0EB72BD57A}"/>
          </ac:picMkLst>
        </pc:picChg>
        <pc:picChg chg="add mod">
          <ac:chgData name="Gijs Hoppenbrouwers" userId="474d124b-4aa8-40c5-b8a9-e5d4597343b9" providerId="ADAL" clId="{010DA152-8AB8-D546-A24C-AC956B695277}" dt="2024-02-01T13:34:10.062" v="581" actId="1076"/>
          <ac:picMkLst>
            <pc:docMk/>
            <pc:sldMk cId="1260532632" sldId="295"/>
            <ac:picMk id="5" creationId="{9127281F-42AA-8FA8-0999-171CA242ED4D}"/>
          </ac:picMkLst>
        </pc:picChg>
      </pc:sldChg>
      <pc:sldChg chg="modSp">
        <pc:chgData name="Gijs Hoppenbrouwers" userId="474d124b-4aa8-40c5-b8a9-e5d4597343b9" providerId="ADAL" clId="{010DA152-8AB8-D546-A24C-AC956B695277}" dt="2024-02-01T13:24:20.286" v="564" actId="167"/>
        <pc:sldMkLst>
          <pc:docMk/>
          <pc:sldMk cId="749881707" sldId="296"/>
        </pc:sldMkLst>
        <pc:picChg chg="mod">
          <ac:chgData name="Gijs Hoppenbrouwers" userId="474d124b-4aa8-40c5-b8a9-e5d4597343b9" providerId="ADAL" clId="{010DA152-8AB8-D546-A24C-AC956B695277}" dt="2024-02-01T13:24:20.286" v="564" actId="167"/>
          <ac:picMkLst>
            <pc:docMk/>
            <pc:sldMk cId="749881707" sldId="296"/>
            <ac:picMk id="5" creationId="{1A628CBF-7661-A92A-2A84-4571BBB58535}"/>
          </ac:picMkLst>
        </pc:picChg>
      </pc:sldChg>
      <pc:sldChg chg="addSp delSp modSp new mod">
        <pc:chgData name="Gijs Hoppenbrouwers" userId="474d124b-4aa8-40c5-b8a9-e5d4597343b9" providerId="ADAL" clId="{010DA152-8AB8-D546-A24C-AC956B695277}" dt="2024-02-01T13:29:47.833" v="572" actId="14100"/>
        <pc:sldMkLst>
          <pc:docMk/>
          <pc:sldMk cId="3823512385" sldId="299"/>
        </pc:sldMkLst>
        <pc:spChg chg="mod">
          <ac:chgData name="Gijs Hoppenbrouwers" userId="474d124b-4aa8-40c5-b8a9-e5d4597343b9" providerId="ADAL" clId="{010DA152-8AB8-D546-A24C-AC956B695277}" dt="2024-02-01T11:30:15.623" v="151" actId="20577"/>
          <ac:spMkLst>
            <pc:docMk/>
            <pc:sldMk cId="3823512385" sldId="299"/>
            <ac:spMk id="2" creationId="{8FA97EB0-8E13-1F87-5E5D-2267CD6D8D60}"/>
          </ac:spMkLst>
        </pc:spChg>
        <pc:spChg chg="del mod">
          <ac:chgData name="Gijs Hoppenbrouwers" userId="474d124b-4aa8-40c5-b8a9-e5d4597343b9" providerId="ADAL" clId="{010DA152-8AB8-D546-A24C-AC956B695277}" dt="2024-02-01T11:30:06.644" v="142" actId="478"/>
          <ac:spMkLst>
            <pc:docMk/>
            <pc:sldMk cId="3823512385" sldId="299"/>
            <ac:spMk id="3" creationId="{035421F4-F694-0156-AE22-713ED3308FE3}"/>
          </ac:spMkLst>
        </pc:spChg>
        <pc:graphicFrameChg chg="add mod modGraphic">
          <ac:chgData name="Gijs Hoppenbrouwers" userId="474d124b-4aa8-40c5-b8a9-e5d4597343b9" providerId="ADAL" clId="{010DA152-8AB8-D546-A24C-AC956B695277}" dt="2024-02-01T13:29:23.368" v="565"/>
          <ac:graphicFrameMkLst>
            <pc:docMk/>
            <pc:sldMk cId="3823512385" sldId="299"/>
            <ac:graphicFrameMk id="4" creationId="{4D4CE013-70A1-2FBF-F4BB-6B45D645DA7A}"/>
          </ac:graphicFrameMkLst>
        </pc:graphicFrameChg>
        <pc:picChg chg="add mod modCrop">
          <ac:chgData name="Gijs Hoppenbrouwers" userId="474d124b-4aa8-40c5-b8a9-e5d4597343b9" providerId="ADAL" clId="{010DA152-8AB8-D546-A24C-AC956B695277}" dt="2024-02-01T13:07:06.961" v="480" actId="1076"/>
          <ac:picMkLst>
            <pc:docMk/>
            <pc:sldMk cId="3823512385" sldId="299"/>
            <ac:picMk id="6" creationId="{4E1FD34F-70A9-414B-1B80-65DF9135165B}"/>
          </ac:picMkLst>
        </pc:picChg>
        <pc:picChg chg="add mod">
          <ac:chgData name="Gijs Hoppenbrouwers" userId="474d124b-4aa8-40c5-b8a9-e5d4597343b9" providerId="ADAL" clId="{010DA152-8AB8-D546-A24C-AC956B695277}" dt="2024-02-01T13:07:08.802" v="481" actId="1076"/>
          <ac:picMkLst>
            <pc:docMk/>
            <pc:sldMk cId="3823512385" sldId="299"/>
            <ac:picMk id="8" creationId="{5EB502E0-A7A2-3387-AF75-6FD2BC1032F3}"/>
          </ac:picMkLst>
        </pc:picChg>
        <pc:picChg chg="add mod">
          <ac:chgData name="Gijs Hoppenbrouwers" userId="474d124b-4aa8-40c5-b8a9-e5d4597343b9" providerId="ADAL" clId="{010DA152-8AB8-D546-A24C-AC956B695277}" dt="2024-02-01T13:07:10.762" v="482" actId="1076"/>
          <ac:picMkLst>
            <pc:docMk/>
            <pc:sldMk cId="3823512385" sldId="299"/>
            <ac:picMk id="10" creationId="{DD5B334A-77FE-54BE-24A8-68345BF83D26}"/>
          </ac:picMkLst>
        </pc:picChg>
        <pc:picChg chg="add mod">
          <ac:chgData name="Gijs Hoppenbrouwers" userId="474d124b-4aa8-40c5-b8a9-e5d4597343b9" providerId="ADAL" clId="{010DA152-8AB8-D546-A24C-AC956B695277}" dt="2024-02-01T13:29:47.833" v="572" actId="14100"/>
          <ac:picMkLst>
            <pc:docMk/>
            <pc:sldMk cId="3823512385" sldId="299"/>
            <ac:picMk id="12" creationId="{3E9DBD02-7C34-1DBE-5307-4CD868729A53}"/>
          </ac:picMkLst>
        </pc:picChg>
      </pc:sldChg>
      <pc:sldChg chg="addSp modSp mod">
        <pc:chgData name="Gijs Hoppenbrouwers" userId="474d124b-4aa8-40c5-b8a9-e5d4597343b9" providerId="ADAL" clId="{010DA152-8AB8-D546-A24C-AC956B695277}" dt="2024-02-01T15:40:27.106" v="720" actId="14100"/>
        <pc:sldMkLst>
          <pc:docMk/>
          <pc:sldMk cId="53278440" sldId="303"/>
        </pc:sldMkLst>
        <pc:graphicFrameChg chg="mod modGraphic">
          <ac:chgData name="Gijs Hoppenbrouwers" userId="474d124b-4aa8-40c5-b8a9-e5d4597343b9" providerId="ADAL" clId="{010DA152-8AB8-D546-A24C-AC956B695277}" dt="2024-02-01T15:39:39.056" v="708" actId="207"/>
          <ac:graphicFrameMkLst>
            <pc:docMk/>
            <pc:sldMk cId="53278440" sldId="303"/>
            <ac:graphicFrameMk id="9" creationId="{B4571D15-34BB-CE4B-81C9-1277A44E0039}"/>
          </ac:graphicFrameMkLst>
        </pc:graphicFrameChg>
        <pc:picChg chg="add mod modCrop">
          <ac:chgData name="Gijs Hoppenbrouwers" userId="474d124b-4aa8-40c5-b8a9-e5d4597343b9" providerId="ADAL" clId="{010DA152-8AB8-D546-A24C-AC956B695277}" dt="2024-02-01T13:53:44.668" v="621" actId="14100"/>
          <ac:picMkLst>
            <pc:docMk/>
            <pc:sldMk cId="53278440" sldId="303"/>
            <ac:picMk id="6" creationId="{43BE107D-57A4-35E8-6FB9-6481FE8DC0C6}"/>
          </ac:picMkLst>
        </pc:picChg>
        <pc:picChg chg="add mod">
          <ac:chgData name="Gijs Hoppenbrouwers" userId="474d124b-4aa8-40c5-b8a9-e5d4597343b9" providerId="ADAL" clId="{010DA152-8AB8-D546-A24C-AC956B695277}" dt="2024-02-01T13:53:48.008" v="622" actId="14100"/>
          <ac:picMkLst>
            <pc:docMk/>
            <pc:sldMk cId="53278440" sldId="303"/>
            <ac:picMk id="10" creationId="{8DE6699F-1B34-6243-BD9F-0E77E208F13B}"/>
          </ac:picMkLst>
        </pc:picChg>
        <pc:picChg chg="add mod">
          <ac:chgData name="Gijs Hoppenbrouwers" userId="474d124b-4aa8-40c5-b8a9-e5d4597343b9" providerId="ADAL" clId="{010DA152-8AB8-D546-A24C-AC956B695277}" dt="2024-02-01T15:40:27.106" v="720" actId="14100"/>
          <ac:picMkLst>
            <pc:docMk/>
            <pc:sldMk cId="53278440" sldId="303"/>
            <ac:picMk id="14" creationId="{65625962-CA80-420E-98C4-23DD2DCF61B2}"/>
          </ac:picMkLst>
        </pc:picChg>
      </pc:sldChg>
    </pc:docChg>
  </pc:docChgLst>
  <pc:docChgLst>
    <pc:chgData name="Liam Kokken" userId="S::lkokken@tudelft.nl::ca20d251-d8a1-4e07-9087-3f0ccaf475e8" providerId="AD" clId="Web-{463A4684-4D66-301A-D7A5-F3B177368A1F}"/>
    <pc:docChg chg="modSld">
      <pc:chgData name="Liam Kokken" userId="S::lkokken@tudelft.nl::ca20d251-d8a1-4e07-9087-3f0ccaf475e8" providerId="AD" clId="Web-{463A4684-4D66-301A-D7A5-F3B177368A1F}" dt="2024-01-31T21:33:28.761" v="3" actId="20577"/>
      <pc:docMkLst>
        <pc:docMk/>
      </pc:docMkLst>
      <pc:sldChg chg="modSp">
        <pc:chgData name="Liam Kokken" userId="S::lkokken@tudelft.nl::ca20d251-d8a1-4e07-9087-3f0ccaf475e8" providerId="AD" clId="Web-{463A4684-4D66-301A-D7A5-F3B177368A1F}" dt="2024-01-31T21:33:28.761" v="3" actId="20577"/>
        <pc:sldMkLst>
          <pc:docMk/>
          <pc:sldMk cId="243287200" sldId="285"/>
        </pc:sldMkLst>
        <pc:spChg chg="mod">
          <ac:chgData name="Liam Kokken" userId="S::lkokken@tudelft.nl::ca20d251-d8a1-4e07-9087-3f0ccaf475e8" providerId="AD" clId="Web-{463A4684-4D66-301A-D7A5-F3B177368A1F}" dt="2024-01-31T21:33:28.761" v="3" actId="20577"/>
          <ac:spMkLst>
            <pc:docMk/>
            <pc:sldMk cId="243287200" sldId="285"/>
            <ac:spMk id="3" creationId="{F99F0F71-9F7D-B76F-5D3D-504BEFC37F2C}"/>
          </ac:spMkLst>
        </pc:spChg>
      </pc:sldChg>
      <pc:sldChg chg="modSp">
        <pc:chgData name="Liam Kokken" userId="S::lkokken@tudelft.nl::ca20d251-d8a1-4e07-9087-3f0ccaf475e8" providerId="AD" clId="Web-{463A4684-4D66-301A-D7A5-F3B177368A1F}" dt="2024-01-31T21:33:17.448" v="1" actId="20577"/>
        <pc:sldMkLst>
          <pc:docMk/>
          <pc:sldMk cId="54930027" sldId="288"/>
        </pc:sldMkLst>
        <pc:spChg chg="mod">
          <ac:chgData name="Liam Kokken" userId="S::lkokken@tudelft.nl::ca20d251-d8a1-4e07-9087-3f0ccaf475e8" providerId="AD" clId="Web-{463A4684-4D66-301A-D7A5-F3B177368A1F}" dt="2024-01-31T21:33:17.448" v="1" actId="20577"/>
          <ac:spMkLst>
            <pc:docMk/>
            <pc:sldMk cId="54930027" sldId="288"/>
            <ac:spMk id="2" creationId="{1ABCAD65-14AE-6A66-8A5E-4F6640633728}"/>
          </ac:spMkLst>
        </pc:spChg>
      </pc:sldChg>
    </pc:docChg>
  </pc:docChgLst>
  <pc:docChgLst>
    <pc:chgData name="Liam Kokken" userId="S::lkokken@tudelft.nl::ca20d251-d8a1-4e07-9087-3f0ccaf475e8" providerId="AD" clId="Web-{F0F7A374-218E-6609-B9A8-F04D8067865D}"/>
    <pc:docChg chg="addSld modSld sldOrd">
      <pc:chgData name="Liam Kokken" userId="S::lkokken@tudelft.nl::ca20d251-d8a1-4e07-9087-3f0ccaf475e8" providerId="AD" clId="Web-{F0F7A374-218E-6609-B9A8-F04D8067865D}" dt="2024-01-31T14:52:36.090" v="348" actId="14100"/>
      <pc:docMkLst>
        <pc:docMk/>
      </pc:docMkLst>
      <pc:sldChg chg="addSp modSp addAnim">
        <pc:chgData name="Liam Kokken" userId="S::lkokken@tudelft.nl::ca20d251-d8a1-4e07-9087-3f0ccaf475e8" providerId="AD" clId="Web-{F0F7A374-218E-6609-B9A8-F04D8067865D}" dt="2024-01-31T14:52:36.090" v="348" actId="14100"/>
        <pc:sldMkLst>
          <pc:docMk/>
          <pc:sldMk cId="466426925" sldId="273"/>
        </pc:sldMkLst>
        <pc:spChg chg="mod">
          <ac:chgData name="Liam Kokken" userId="S::lkokken@tudelft.nl::ca20d251-d8a1-4e07-9087-3f0ccaf475e8" providerId="AD" clId="Web-{F0F7A374-218E-6609-B9A8-F04D8067865D}" dt="2024-01-31T12:26:49.976" v="14" actId="20577"/>
          <ac:spMkLst>
            <pc:docMk/>
            <pc:sldMk cId="466426925" sldId="273"/>
            <ac:spMk id="3" creationId="{CA63DE27-A978-FC02-57A1-1C358B5D6821}"/>
          </ac:spMkLst>
        </pc:spChg>
        <pc:picChg chg="add mod">
          <ac:chgData name="Liam Kokken" userId="S::lkokken@tudelft.nl::ca20d251-d8a1-4e07-9087-3f0ccaf475e8" providerId="AD" clId="Web-{F0F7A374-218E-6609-B9A8-F04D8067865D}" dt="2024-01-31T14:52:36.090" v="348" actId="14100"/>
          <ac:picMkLst>
            <pc:docMk/>
            <pc:sldMk cId="466426925" sldId="273"/>
            <ac:picMk id="4" creationId="{B918521B-EF47-D216-985E-D7C45D04F66D}"/>
          </ac:picMkLst>
        </pc:picChg>
      </pc:sldChg>
      <pc:sldChg chg="modSp new">
        <pc:chgData name="Liam Kokken" userId="S::lkokken@tudelft.nl::ca20d251-d8a1-4e07-9087-3f0ccaf475e8" providerId="AD" clId="Web-{F0F7A374-218E-6609-B9A8-F04D8067865D}" dt="2024-01-31T12:28:50.949" v="46" actId="20577"/>
        <pc:sldMkLst>
          <pc:docMk/>
          <pc:sldMk cId="2964052414" sldId="284"/>
        </pc:sldMkLst>
        <pc:spChg chg="mod">
          <ac:chgData name="Liam Kokken" userId="S::lkokken@tudelft.nl::ca20d251-d8a1-4e07-9087-3f0ccaf475e8" providerId="AD" clId="Web-{F0F7A374-218E-6609-B9A8-F04D8067865D}" dt="2024-01-31T12:27:06.820" v="25" actId="20577"/>
          <ac:spMkLst>
            <pc:docMk/>
            <pc:sldMk cId="2964052414" sldId="284"/>
            <ac:spMk id="2" creationId="{4C736522-C61C-160C-EA94-C0BF568F7548}"/>
          </ac:spMkLst>
        </pc:spChg>
        <pc:spChg chg="mod">
          <ac:chgData name="Liam Kokken" userId="S::lkokken@tudelft.nl::ca20d251-d8a1-4e07-9087-3f0ccaf475e8" providerId="AD" clId="Web-{F0F7A374-218E-6609-B9A8-F04D8067865D}" dt="2024-01-31T12:28:50.949" v="46" actId="20577"/>
          <ac:spMkLst>
            <pc:docMk/>
            <pc:sldMk cId="2964052414" sldId="284"/>
            <ac:spMk id="3" creationId="{51008CFD-62EE-ABEF-8F3D-2296156EFD20}"/>
          </ac:spMkLst>
        </pc:spChg>
      </pc:sldChg>
      <pc:sldChg chg="modSp new">
        <pc:chgData name="Liam Kokken" userId="S::lkokken@tudelft.nl::ca20d251-d8a1-4e07-9087-3f0ccaf475e8" providerId="AD" clId="Web-{F0F7A374-218E-6609-B9A8-F04D8067865D}" dt="2024-01-31T12:37:02.216" v="188" actId="20577"/>
        <pc:sldMkLst>
          <pc:docMk/>
          <pc:sldMk cId="243287200" sldId="285"/>
        </pc:sldMkLst>
        <pc:spChg chg="mod">
          <ac:chgData name="Liam Kokken" userId="S::lkokken@tudelft.nl::ca20d251-d8a1-4e07-9087-3f0ccaf475e8" providerId="AD" clId="Web-{F0F7A374-218E-6609-B9A8-F04D8067865D}" dt="2024-01-31T12:30:00.594" v="57" actId="20577"/>
          <ac:spMkLst>
            <pc:docMk/>
            <pc:sldMk cId="243287200" sldId="285"/>
            <ac:spMk id="2" creationId="{73E618C3-37BB-E8D8-F428-3A819C0AD195}"/>
          </ac:spMkLst>
        </pc:spChg>
        <pc:spChg chg="mod">
          <ac:chgData name="Liam Kokken" userId="S::lkokken@tudelft.nl::ca20d251-d8a1-4e07-9087-3f0ccaf475e8" providerId="AD" clId="Web-{F0F7A374-218E-6609-B9A8-F04D8067865D}" dt="2024-01-31T12:37:02.216" v="188" actId="20577"/>
          <ac:spMkLst>
            <pc:docMk/>
            <pc:sldMk cId="243287200" sldId="285"/>
            <ac:spMk id="3" creationId="{F99F0F71-9F7D-B76F-5D3D-504BEFC37F2C}"/>
          </ac:spMkLst>
        </pc:spChg>
      </pc:sldChg>
      <pc:sldChg chg="modSp new ord">
        <pc:chgData name="Liam Kokken" userId="S::lkokken@tudelft.nl::ca20d251-d8a1-4e07-9087-3f0ccaf475e8" providerId="AD" clId="Web-{F0F7A374-218E-6609-B9A8-F04D8067865D}" dt="2024-01-31T12:41:07.147" v="272" actId="20577"/>
        <pc:sldMkLst>
          <pc:docMk/>
          <pc:sldMk cId="213126322" sldId="286"/>
        </pc:sldMkLst>
        <pc:spChg chg="mod">
          <ac:chgData name="Liam Kokken" userId="S::lkokken@tudelft.nl::ca20d251-d8a1-4e07-9087-3f0ccaf475e8" providerId="AD" clId="Web-{F0F7A374-218E-6609-B9A8-F04D8067865D}" dt="2024-01-31T12:37:51.593" v="193" actId="20577"/>
          <ac:spMkLst>
            <pc:docMk/>
            <pc:sldMk cId="213126322" sldId="286"/>
            <ac:spMk id="2" creationId="{B9570371-2957-7A9D-F302-D4F4D5595C2B}"/>
          </ac:spMkLst>
        </pc:spChg>
        <pc:spChg chg="mod">
          <ac:chgData name="Liam Kokken" userId="S::lkokken@tudelft.nl::ca20d251-d8a1-4e07-9087-3f0ccaf475e8" providerId="AD" clId="Web-{F0F7A374-218E-6609-B9A8-F04D8067865D}" dt="2024-01-31T12:41:07.147" v="272" actId="20577"/>
          <ac:spMkLst>
            <pc:docMk/>
            <pc:sldMk cId="213126322" sldId="286"/>
            <ac:spMk id="3" creationId="{B4109229-3DF5-C98D-25EB-A7663970020D}"/>
          </ac:spMkLst>
        </pc:spChg>
      </pc:sldChg>
      <pc:sldChg chg="modSp new">
        <pc:chgData name="Liam Kokken" userId="S::lkokken@tudelft.nl::ca20d251-d8a1-4e07-9087-3f0ccaf475e8" providerId="AD" clId="Web-{F0F7A374-218E-6609-B9A8-F04D8067865D}" dt="2024-01-31T12:43:36.824" v="342" actId="20577"/>
        <pc:sldMkLst>
          <pc:docMk/>
          <pc:sldMk cId="3011063381" sldId="287"/>
        </pc:sldMkLst>
        <pc:spChg chg="mod">
          <ac:chgData name="Liam Kokken" userId="S::lkokken@tudelft.nl::ca20d251-d8a1-4e07-9087-3f0ccaf475e8" providerId="AD" clId="Web-{F0F7A374-218E-6609-B9A8-F04D8067865D}" dt="2024-01-31T12:41:23.241" v="283" actId="20577"/>
          <ac:spMkLst>
            <pc:docMk/>
            <pc:sldMk cId="3011063381" sldId="287"/>
            <ac:spMk id="2" creationId="{A9CC9DB9-0B83-1EF4-CDDE-909AE5AAABA5}"/>
          </ac:spMkLst>
        </pc:spChg>
        <pc:spChg chg="mod">
          <ac:chgData name="Liam Kokken" userId="S::lkokken@tudelft.nl::ca20d251-d8a1-4e07-9087-3f0ccaf475e8" providerId="AD" clId="Web-{F0F7A374-218E-6609-B9A8-F04D8067865D}" dt="2024-01-31T12:43:36.824" v="342" actId="20577"/>
          <ac:spMkLst>
            <pc:docMk/>
            <pc:sldMk cId="3011063381" sldId="287"/>
            <ac:spMk id="3" creationId="{EA7F7FDE-C87F-B1BB-27F4-A7A49BEFF5F1}"/>
          </ac:spMkLst>
        </pc:spChg>
      </pc:sldChg>
    </pc:docChg>
  </pc:docChgLst>
  <pc:docChgLst>
    <pc:chgData name="Pascal Mobailly" userId="S::pmobailly@tudelft.nl::bbfc045f-866f-4682-a51c-c299c71df39c" providerId="AD" clId="Web-{5F7FCDC9-91FB-4EB5-A310-E234931CD618}"/>
    <pc:docChg chg="addSld modSld sldOrd">
      <pc:chgData name="Pascal Mobailly" userId="S::pmobailly@tudelft.nl::bbfc045f-866f-4682-a51c-c299c71df39c" providerId="AD" clId="Web-{5F7FCDC9-91FB-4EB5-A310-E234931CD618}" dt="2024-01-31T19:35:41.692" v="616" actId="20577"/>
      <pc:docMkLst>
        <pc:docMk/>
      </pc:docMkLst>
      <pc:sldChg chg="modSp">
        <pc:chgData name="Pascal Mobailly" userId="S::pmobailly@tudelft.nl::bbfc045f-866f-4682-a51c-c299c71df39c" providerId="AD" clId="Web-{5F7FCDC9-91FB-4EB5-A310-E234931CD618}" dt="2024-01-31T19:13:40.388" v="25" actId="20577"/>
        <pc:sldMkLst>
          <pc:docMk/>
          <pc:sldMk cId="4018574527" sldId="280"/>
        </pc:sldMkLst>
        <pc:spChg chg="mod">
          <ac:chgData name="Pascal Mobailly" userId="S::pmobailly@tudelft.nl::bbfc045f-866f-4682-a51c-c299c71df39c" providerId="AD" clId="Web-{5F7FCDC9-91FB-4EB5-A310-E234931CD618}" dt="2024-01-31T19:11:55.012" v="4" actId="20577"/>
          <ac:spMkLst>
            <pc:docMk/>
            <pc:sldMk cId="4018574527" sldId="280"/>
            <ac:spMk id="2" creationId="{C274E0BB-2479-4E8B-8A48-B3FF49690045}"/>
          </ac:spMkLst>
        </pc:spChg>
        <pc:spChg chg="mod">
          <ac:chgData name="Pascal Mobailly" userId="S::pmobailly@tudelft.nl::bbfc045f-866f-4682-a51c-c299c71df39c" providerId="AD" clId="Web-{5F7FCDC9-91FB-4EB5-A310-E234931CD618}" dt="2024-01-31T19:13:40.388" v="25" actId="20577"/>
          <ac:spMkLst>
            <pc:docMk/>
            <pc:sldMk cId="4018574527" sldId="280"/>
            <ac:spMk id="3" creationId="{B516C1A9-A845-9F11-8D1B-F2615B461ACF}"/>
          </ac:spMkLst>
        </pc:spChg>
      </pc:sldChg>
      <pc:sldChg chg="add replId">
        <pc:chgData name="Pascal Mobailly" userId="S::pmobailly@tudelft.nl::bbfc045f-866f-4682-a51c-c299c71df39c" providerId="AD" clId="Web-{5F7FCDC9-91FB-4EB5-A310-E234931CD618}" dt="2024-01-31T19:11:46.902" v="0"/>
        <pc:sldMkLst>
          <pc:docMk/>
          <pc:sldMk cId="2515603227" sldId="289"/>
        </pc:sldMkLst>
      </pc:sldChg>
      <pc:sldChg chg="modSp add ord replId">
        <pc:chgData name="Pascal Mobailly" userId="S::pmobailly@tudelft.nl::bbfc045f-866f-4682-a51c-c299c71df39c" providerId="AD" clId="Web-{5F7FCDC9-91FB-4EB5-A310-E234931CD618}" dt="2024-01-31T19:14:43.983" v="33"/>
        <pc:sldMkLst>
          <pc:docMk/>
          <pc:sldMk cId="3622117759" sldId="290"/>
        </pc:sldMkLst>
        <pc:spChg chg="mod">
          <ac:chgData name="Pascal Mobailly" userId="S::pmobailly@tudelft.nl::bbfc045f-866f-4682-a51c-c299c71df39c" providerId="AD" clId="Web-{5F7FCDC9-91FB-4EB5-A310-E234931CD618}" dt="2024-01-31T19:14:04.498" v="29" actId="20577"/>
          <ac:spMkLst>
            <pc:docMk/>
            <pc:sldMk cId="3622117759" sldId="290"/>
            <ac:spMk id="2" creationId="{4780CBB7-6113-3E80-716F-ACE2CDA56524}"/>
          </ac:spMkLst>
        </pc:spChg>
        <pc:picChg chg="mod">
          <ac:chgData name="Pascal Mobailly" userId="S::pmobailly@tudelft.nl::bbfc045f-866f-4682-a51c-c299c71df39c" providerId="AD" clId="Web-{5F7FCDC9-91FB-4EB5-A310-E234931CD618}" dt="2024-01-31T19:14:17.608" v="30"/>
          <ac:picMkLst>
            <pc:docMk/>
            <pc:sldMk cId="3622117759" sldId="290"/>
            <ac:picMk id="4" creationId="{C64CC325-25D8-AE6E-A6A4-A678D984B7C3}"/>
          </ac:picMkLst>
        </pc:picChg>
        <pc:picChg chg="mod">
          <ac:chgData name="Pascal Mobailly" userId="S::pmobailly@tudelft.nl::bbfc045f-866f-4682-a51c-c299c71df39c" providerId="AD" clId="Web-{5F7FCDC9-91FB-4EB5-A310-E234931CD618}" dt="2024-01-31T19:14:27.483" v="31"/>
          <ac:picMkLst>
            <pc:docMk/>
            <pc:sldMk cId="3622117759" sldId="290"/>
            <ac:picMk id="5" creationId="{507DD336-7C75-72B2-8685-58447D27BF66}"/>
          </ac:picMkLst>
        </pc:picChg>
        <pc:picChg chg="mod">
          <ac:chgData name="Pascal Mobailly" userId="S::pmobailly@tudelft.nl::bbfc045f-866f-4682-a51c-c299c71df39c" providerId="AD" clId="Web-{5F7FCDC9-91FB-4EB5-A310-E234931CD618}" dt="2024-01-31T19:14:35.342" v="32"/>
          <ac:picMkLst>
            <pc:docMk/>
            <pc:sldMk cId="3622117759" sldId="290"/>
            <ac:picMk id="6" creationId="{BDFCB1F9-54B8-ABA9-D5DD-49EEBB0A781F}"/>
          </ac:picMkLst>
        </pc:picChg>
        <pc:picChg chg="mod">
          <ac:chgData name="Pascal Mobailly" userId="S::pmobailly@tudelft.nl::bbfc045f-866f-4682-a51c-c299c71df39c" providerId="AD" clId="Web-{5F7FCDC9-91FB-4EB5-A310-E234931CD618}" dt="2024-01-31T19:14:43.983" v="33"/>
          <ac:picMkLst>
            <pc:docMk/>
            <pc:sldMk cId="3622117759" sldId="290"/>
            <ac:picMk id="7" creationId="{BA9D8073-1F5F-C9CA-D39F-0592A7340279}"/>
          </ac:picMkLst>
        </pc:picChg>
      </pc:sldChg>
      <pc:sldChg chg="modSp add ord replId">
        <pc:chgData name="Pascal Mobailly" userId="S::pmobailly@tudelft.nl::bbfc045f-866f-4682-a51c-c299c71df39c" providerId="AD" clId="Web-{5F7FCDC9-91FB-4EB5-A310-E234931CD618}" dt="2024-01-31T19:22:33.194" v="245"/>
        <pc:sldMkLst>
          <pc:docMk/>
          <pc:sldMk cId="311310338" sldId="291"/>
        </pc:sldMkLst>
        <pc:spChg chg="mod">
          <ac:chgData name="Pascal Mobailly" userId="S::pmobailly@tudelft.nl::bbfc045f-866f-4682-a51c-c299c71df39c" providerId="AD" clId="Web-{5F7FCDC9-91FB-4EB5-A310-E234931CD618}" dt="2024-01-31T19:15:29.859" v="39" actId="20577"/>
          <ac:spMkLst>
            <pc:docMk/>
            <pc:sldMk cId="311310338" sldId="291"/>
            <ac:spMk id="2" creationId="{75ED0A1B-8DF2-26B3-9E83-334F3629CC53}"/>
          </ac:spMkLst>
        </pc:spChg>
        <pc:graphicFrameChg chg="mod modGraphic">
          <ac:chgData name="Pascal Mobailly" userId="S::pmobailly@tudelft.nl::bbfc045f-866f-4682-a51c-c299c71df39c" providerId="AD" clId="Web-{5F7FCDC9-91FB-4EB5-A310-E234931CD618}" dt="2024-01-31T19:22:33.194" v="245"/>
          <ac:graphicFrameMkLst>
            <pc:docMk/>
            <pc:sldMk cId="311310338" sldId="291"/>
            <ac:graphicFrameMk id="4" creationId="{45D8DFEA-A9A0-BA2B-1768-995E577CA3F7}"/>
          </ac:graphicFrameMkLst>
        </pc:graphicFrameChg>
      </pc:sldChg>
      <pc:sldChg chg="modSp add ord replId">
        <pc:chgData name="Pascal Mobailly" userId="S::pmobailly@tudelft.nl::bbfc045f-866f-4682-a51c-c299c71df39c" providerId="AD" clId="Web-{5F7FCDC9-91FB-4EB5-A310-E234931CD618}" dt="2024-01-31T19:35:41.692" v="616" actId="20577"/>
        <pc:sldMkLst>
          <pc:docMk/>
          <pc:sldMk cId="3491588281" sldId="292"/>
        </pc:sldMkLst>
        <pc:spChg chg="mod">
          <ac:chgData name="Pascal Mobailly" userId="S::pmobailly@tudelft.nl::bbfc045f-866f-4682-a51c-c299c71df39c" providerId="AD" clId="Web-{5F7FCDC9-91FB-4EB5-A310-E234931CD618}" dt="2024-01-31T19:23:14.633" v="249" actId="20577"/>
          <ac:spMkLst>
            <pc:docMk/>
            <pc:sldMk cId="3491588281" sldId="292"/>
            <ac:spMk id="2" creationId="{5D6B5DAE-8F3D-E7AE-C2A4-4568F810D55D}"/>
          </ac:spMkLst>
        </pc:spChg>
        <pc:spChg chg="mod">
          <ac:chgData name="Pascal Mobailly" userId="S::pmobailly@tudelft.nl::bbfc045f-866f-4682-a51c-c299c71df39c" providerId="AD" clId="Web-{5F7FCDC9-91FB-4EB5-A310-E234931CD618}" dt="2024-01-31T19:35:41.692" v="616" actId="20577"/>
          <ac:spMkLst>
            <pc:docMk/>
            <pc:sldMk cId="3491588281" sldId="292"/>
            <ac:spMk id="3" creationId="{634B3BA0-FED5-5E2D-8B3C-44DB6F6313D7}"/>
          </ac:spMkLst>
        </pc:spChg>
      </pc:sldChg>
    </pc:docChg>
  </pc:docChgLst>
  <pc:docChgLst>
    <pc:chgData name="Liam Kokken" userId="S::lkokken@tudelft.nl::ca20d251-d8a1-4e07-9087-3f0ccaf475e8" providerId="AD" clId="Web-{E544380A-EC11-47FE-1DCD-413A6CDCE5FA}"/>
    <pc:docChg chg="addSld modSld sldOrd">
      <pc:chgData name="Liam Kokken" userId="S::lkokken@tudelft.nl::ca20d251-d8a1-4e07-9087-3f0ccaf475e8" providerId="AD" clId="Web-{E544380A-EC11-47FE-1DCD-413A6CDCE5FA}" dt="2024-01-31T14:58:04.333" v="80" actId="14100"/>
      <pc:docMkLst>
        <pc:docMk/>
      </pc:docMkLst>
      <pc:sldChg chg="addSp delSp modSp addAnim delAnim">
        <pc:chgData name="Liam Kokken" userId="S::lkokken@tudelft.nl::ca20d251-d8a1-4e07-9087-3f0ccaf475e8" providerId="AD" clId="Web-{E544380A-EC11-47FE-1DCD-413A6CDCE5FA}" dt="2024-01-31T14:58:04.333" v="80" actId="14100"/>
        <pc:sldMkLst>
          <pc:docMk/>
          <pc:sldMk cId="466426925" sldId="273"/>
        </pc:sldMkLst>
        <pc:spChg chg="del">
          <ac:chgData name="Liam Kokken" userId="S::lkokken@tudelft.nl::ca20d251-d8a1-4e07-9087-3f0ccaf475e8" providerId="AD" clId="Web-{E544380A-EC11-47FE-1DCD-413A6CDCE5FA}" dt="2024-01-31T14:56:30.655" v="67"/>
          <ac:spMkLst>
            <pc:docMk/>
            <pc:sldMk cId="466426925" sldId="273"/>
            <ac:spMk id="2" creationId="{B54EAAFA-EE6D-139F-4F28-28C19CFAB9A2}"/>
          </ac:spMkLst>
        </pc:spChg>
        <pc:spChg chg="mod">
          <ac:chgData name="Liam Kokken" userId="S::lkokken@tudelft.nl::ca20d251-d8a1-4e07-9087-3f0ccaf475e8" providerId="AD" clId="Web-{E544380A-EC11-47FE-1DCD-413A6CDCE5FA}" dt="2024-01-31T14:56:45.469" v="73" actId="20577"/>
          <ac:spMkLst>
            <pc:docMk/>
            <pc:sldMk cId="466426925" sldId="273"/>
            <ac:spMk id="3" creationId="{CA63DE27-A978-FC02-57A1-1C358B5D6821}"/>
          </ac:spMkLst>
        </pc:spChg>
        <pc:spChg chg="add del mod">
          <ac:chgData name="Liam Kokken" userId="S::lkokken@tudelft.nl::ca20d251-d8a1-4e07-9087-3f0ccaf475e8" providerId="AD" clId="Web-{E544380A-EC11-47FE-1DCD-413A6CDCE5FA}" dt="2024-01-31T14:56:34.109" v="68"/>
          <ac:spMkLst>
            <pc:docMk/>
            <pc:sldMk cId="466426925" sldId="273"/>
            <ac:spMk id="8" creationId="{D7EDD7F6-6BC5-901E-89D2-819D112527FF}"/>
          </ac:spMkLst>
        </pc:spChg>
        <pc:picChg chg="add mod">
          <ac:chgData name="Liam Kokken" userId="S::lkokken@tudelft.nl::ca20d251-d8a1-4e07-9087-3f0ccaf475e8" providerId="AD" clId="Web-{E544380A-EC11-47FE-1DCD-413A6CDCE5FA}" dt="2024-01-31T14:53:04.659" v="1" actId="1076"/>
          <ac:picMkLst>
            <pc:docMk/>
            <pc:sldMk cId="466426925" sldId="273"/>
            <ac:picMk id="4" creationId="{5F807AC2-3578-CA45-F53E-F2829871A3D2}"/>
          </ac:picMkLst>
        </pc:picChg>
        <pc:picChg chg="mod">
          <ac:chgData name="Liam Kokken" userId="S::lkokken@tudelft.nl::ca20d251-d8a1-4e07-9087-3f0ccaf475e8" providerId="AD" clId="Web-{E544380A-EC11-47FE-1DCD-413A6CDCE5FA}" dt="2024-01-31T14:54:54.322" v="50" actId="14100"/>
          <ac:picMkLst>
            <pc:docMk/>
            <pc:sldMk cId="466426925" sldId="273"/>
            <ac:picMk id="4" creationId="{B918521B-EF47-D216-985E-D7C45D04F66D}"/>
          </ac:picMkLst>
        </pc:picChg>
        <pc:picChg chg="add mod">
          <ac:chgData name="Liam Kokken" userId="S::lkokken@tudelft.nl::ca20d251-d8a1-4e07-9087-3f0ccaf475e8" providerId="AD" clId="Web-{E544380A-EC11-47FE-1DCD-413A6CDCE5FA}" dt="2024-01-31T14:55:20.182" v="54" actId="1076"/>
          <ac:picMkLst>
            <pc:docMk/>
            <pc:sldMk cId="466426925" sldId="273"/>
            <ac:picMk id="5" creationId="{928CB5F6-C96D-FBB5-7E0E-D9D564064E82}"/>
          </ac:picMkLst>
        </pc:picChg>
        <pc:picChg chg="add mod">
          <ac:chgData name="Liam Kokken" userId="S::lkokken@tudelft.nl::ca20d251-d8a1-4e07-9087-3f0ccaf475e8" providerId="AD" clId="Web-{E544380A-EC11-47FE-1DCD-413A6CDCE5FA}" dt="2024-01-31T14:56:41.578" v="70" actId="1076"/>
          <ac:picMkLst>
            <pc:docMk/>
            <pc:sldMk cId="466426925" sldId="273"/>
            <ac:picMk id="6" creationId="{FB378353-B897-FFD5-802B-788207A29129}"/>
          </ac:picMkLst>
        </pc:picChg>
        <pc:picChg chg="add del mod">
          <ac:chgData name="Liam Kokken" userId="S::lkokken@tudelft.nl::ca20d251-d8a1-4e07-9087-3f0ccaf475e8" providerId="AD" clId="Web-{E544380A-EC11-47FE-1DCD-413A6CDCE5FA}" dt="2024-01-31T14:57:34.753" v="75"/>
          <ac:picMkLst>
            <pc:docMk/>
            <pc:sldMk cId="466426925" sldId="273"/>
            <ac:picMk id="9" creationId="{F910501B-3E62-7888-1116-C83DB313A417}"/>
          </ac:picMkLst>
        </pc:picChg>
        <pc:picChg chg="add mod">
          <ac:chgData name="Liam Kokken" userId="S::lkokken@tudelft.nl::ca20d251-d8a1-4e07-9087-3f0ccaf475e8" providerId="AD" clId="Web-{E544380A-EC11-47FE-1DCD-413A6CDCE5FA}" dt="2024-01-31T14:58:04.333" v="80" actId="14100"/>
          <ac:picMkLst>
            <pc:docMk/>
            <pc:sldMk cId="466426925" sldId="273"/>
            <ac:picMk id="10" creationId="{3B216B6C-E5BD-73A3-837D-EB0DAAFB0EB1}"/>
          </ac:picMkLst>
        </pc:picChg>
      </pc:sldChg>
      <pc:sldChg chg="modSp new ord">
        <pc:chgData name="Liam Kokken" userId="S::lkokken@tudelft.nl::ca20d251-d8a1-4e07-9087-3f0ccaf475e8" providerId="AD" clId="Web-{E544380A-EC11-47FE-1DCD-413A6CDCE5FA}" dt="2024-01-31T14:56:26.515" v="66" actId="20577"/>
        <pc:sldMkLst>
          <pc:docMk/>
          <pc:sldMk cId="54930027" sldId="288"/>
        </pc:sldMkLst>
        <pc:spChg chg="mod">
          <ac:chgData name="Liam Kokken" userId="S::lkokken@tudelft.nl::ca20d251-d8a1-4e07-9087-3f0ccaf475e8" providerId="AD" clId="Web-{E544380A-EC11-47FE-1DCD-413A6CDCE5FA}" dt="2024-01-31T14:56:26.515" v="66" actId="20577"/>
          <ac:spMkLst>
            <pc:docMk/>
            <pc:sldMk cId="54930027" sldId="288"/>
            <ac:spMk id="2" creationId="{1ABCAD65-14AE-6A66-8A5E-4F6640633728}"/>
          </ac:spMkLst>
        </pc:spChg>
      </pc:sldChg>
    </pc:docChg>
  </pc:docChgLst>
  <pc:docChgLst>
    <pc:chgData clId="Web-{D5826359-7A9D-4557-8CBB-FD14B5452FBA}"/>
    <pc:docChg chg="addSld">
      <pc:chgData name="" userId="" providerId="" clId="Web-{D5826359-7A9D-4557-8CBB-FD14B5452FBA}" dt="2024-01-25T10:14:46.861" v="0"/>
      <pc:docMkLst>
        <pc:docMk/>
      </pc:docMkLst>
      <pc:sldChg chg="add">
        <pc:chgData name="" userId="" providerId="" clId="Web-{D5826359-7A9D-4557-8CBB-FD14B5452FBA}" dt="2024-01-25T10:14:46.861" v="0"/>
        <pc:sldMkLst>
          <pc:docMk/>
          <pc:sldMk cId="1552875561" sldId="259"/>
        </pc:sldMkLst>
      </pc:sldChg>
    </pc:docChg>
  </pc:docChgLst>
  <pc:docChgLst>
    <pc:chgData name="Liam Kokken" userId="S::lkokken@tudelft.nl::ca20d251-d8a1-4e07-9087-3f0ccaf475e8" providerId="AD" clId="Web-{8CF7E7B6-0CB1-CDE5-DCDE-970498AA99A9}"/>
    <pc:docChg chg="modSld">
      <pc:chgData name="Liam Kokken" userId="S::lkokken@tudelft.nl::ca20d251-d8a1-4e07-9087-3f0ccaf475e8" providerId="AD" clId="Web-{8CF7E7B6-0CB1-CDE5-DCDE-970498AA99A9}" dt="2024-01-30T19:07:11.925" v="1" actId="20577"/>
      <pc:docMkLst>
        <pc:docMk/>
      </pc:docMkLst>
      <pc:sldChg chg="modSp">
        <pc:chgData name="Liam Kokken" userId="S::lkokken@tudelft.nl::ca20d251-d8a1-4e07-9087-3f0ccaf475e8" providerId="AD" clId="Web-{8CF7E7B6-0CB1-CDE5-DCDE-970498AA99A9}" dt="2024-01-30T19:07:11.925" v="1" actId="20577"/>
        <pc:sldMkLst>
          <pc:docMk/>
          <pc:sldMk cId="466426925" sldId="273"/>
        </pc:sldMkLst>
        <pc:spChg chg="mod">
          <ac:chgData name="Liam Kokken" userId="S::lkokken@tudelft.nl::ca20d251-d8a1-4e07-9087-3f0ccaf475e8" providerId="AD" clId="Web-{8CF7E7B6-0CB1-CDE5-DCDE-970498AA99A9}" dt="2024-01-30T19:07:11.925" v="1" actId="20577"/>
          <ac:spMkLst>
            <pc:docMk/>
            <pc:sldMk cId="466426925" sldId="273"/>
            <ac:spMk id="3" creationId="{CA63DE27-A978-FC02-57A1-1C358B5D682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C3267-DC47-4BE4-88B9-79497409072F}" type="datetimeFigureOut">
              <a:rPr lang="en-NL" smtClean="0"/>
              <a:t>02/02/2024</a:t>
            </a:fld>
            <a:endParaRPr lang="en-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1D69C-EF1C-4BAC-9AEC-AC4A6A2E5787}" type="slidenum">
              <a:rPr lang="en-NL" smtClean="0"/>
              <a:t>‹#›</a:t>
            </a:fld>
            <a:endParaRPr lang="en-NL"/>
          </a:p>
        </p:txBody>
      </p:sp>
    </p:spTree>
    <p:extLst>
      <p:ext uri="{BB962C8B-B14F-4D97-AF65-F5344CB8AC3E}">
        <p14:creationId xmlns:p14="http://schemas.microsoft.com/office/powerpoint/2010/main" val="1471807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Want to talk about:</a:t>
            </a:r>
          </a:p>
          <a:p>
            <a:r>
              <a:rPr lang="en-US">
                <a:ea typeface="Calibri"/>
                <a:cs typeface="Calibri"/>
              </a:rPr>
              <a:t>Loss function was created with regards to the score for the mass and the first three modes for the natural frequency of the structure, in addition to a penalty if the minimum threshold was breached. </a:t>
            </a:r>
          </a:p>
          <a:p>
            <a:endParaRPr lang="en-US">
              <a:ea typeface="Calibri"/>
              <a:cs typeface="Calibri"/>
            </a:endParaRPr>
          </a:p>
          <a:p>
            <a:r>
              <a:rPr lang="en-US">
                <a:ea typeface="Calibri"/>
                <a:cs typeface="Calibri"/>
              </a:rPr>
              <a:t>We considered four initial scenarios in which: (1) all frequency bands were guided towards the known threshold of 20, 40, 60 Hz, and subsequent cases where the upper bound of the least squares function was eliminated for the listed bands on the slides</a:t>
            </a:r>
          </a:p>
        </p:txBody>
      </p:sp>
      <p:sp>
        <p:nvSpPr>
          <p:cNvPr id="4" name="Slide Number Placeholder 3"/>
          <p:cNvSpPr>
            <a:spLocks noGrp="1"/>
          </p:cNvSpPr>
          <p:nvPr>
            <p:ph type="sldNum" sz="quarter" idx="5"/>
          </p:nvPr>
        </p:nvSpPr>
        <p:spPr/>
        <p:txBody>
          <a:bodyPr/>
          <a:lstStyle/>
          <a:p>
            <a:fld id="{3021D69C-EF1C-4BAC-9AEC-AC4A6A2E5787}" type="slidenum">
              <a:rPr lang="en-NL" smtClean="0"/>
              <a:t>12</a:t>
            </a:fld>
            <a:endParaRPr lang="en-NL"/>
          </a:p>
        </p:txBody>
      </p:sp>
    </p:spTree>
    <p:extLst>
      <p:ext uri="{BB962C8B-B14F-4D97-AF65-F5344CB8AC3E}">
        <p14:creationId xmlns:p14="http://schemas.microsoft.com/office/powerpoint/2010/main" val="1239478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green values represent values that achieved minimum requirements for the frequencies, while the red indicates violations.</a:t>
            </a:r>
            <a:endParaRPr lang="en-US"/>
          </a:p>
          <a:p>
            <a:endParaRPr lang="en-US">
              <a:ea typeface="Calibri"/>
              <a:cs typeface="Calibri"/>
            </a:endParaRPr>
          </a:p>
          <a:p>
            <a:r>
              <a:rPr lang="en-US">
                <a:ea typeface="Calibri"/>
                <a:cs typeface="Calibri"/>
              </a:rPr>
              <a:t>In case (1) where all frequency bands were guided, we saw a moderate result with the most efficient computation time. </a:t>
            </a:r>
          </a:p>
          <a:p>
            <a:r>
              <a:rPr lang="en-US">
                <a:ea typeface="Calibri"/>
                <a:cs typeface="Calibri"/>
              </a:rPr>
              <a:t>In the subsequent cases, at least one of three modal frequencies would not be met, and this is reflected in the best score with the additional penalty of 1000 points. </a:t>
            </a:r>
          </a:p>
          <a:p>
            <a:endParaRPr lang="en-US">
              <a:ea typeface="Calibri"/>
              <a:cs typeface="Calibri"/>
            </a:endParaRPr>
          </a:p>
          <a:p>
            <a:r>
              <a:rPr lang="en-US">
                <a:ea typeface="Calibri"/>
                <a:cs typeface="Calibri"/>
              </a:rPr>
              <a:t>While the total mass was able to improve, we brainstorm additional considerations in exploring the loss function to balance, the score for the mass and natural frequency, especially with regards to the computation time since the generalization with be associated with half the level of efficiency with the same number of 500 iterations. </a:t>
            </a:r>
            <a:endParaRPr lang="en-US"/>
          </a:p>
        </p:txBody>
      </p:sp>
      <p:sp>
        <p:nvSpPr>
          <p:cNvPr id="4" name="Slide Number Placeholder 3"/>
          <p:cNvSpPr>
            <a:spLocks noGrp="1"/>
          </p:cNvSpPr>
          <p:nvPr>
            <p:ph type="sldNum" sz="quarter" idx="5"/>
          </p:nvPr>
        </p:nvSpPr>
        <p:spPr/>
        <p:txBody>
          <a:bodyPr/>
          <a:lstStyle/>
          <a:p>
            <a:fld id="{3021D69C-EF1C-4BAC-9AEC-AC4A6A2E5787}" type="slidenum">
              <a:rPr lang="en-NL" smtClean="0"/>
              <a:t>13</a:t>
            </a:fld>
            <a:endParaRPr lang="en-NL"/>
          </a:p>
        </p:txBody>
      </p:sp>
    </p:spTree>
    <p:extLst>
      <p:ext uri="{BB962C8B-B14F-4D97-AF65-F5344CB8AC3E}">
        <p14:creationId xmlns:p14="http://schemas.microsoft.com/office/powerpoint/2010/main" val="1743261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Here are the considerations which I will delve further in the next slide with the results. </a:t>
            </a:r>
          </a:p>
        </p:txBody>
      </p:sp>
      <p:sp>
        <p:nvSpPr>
          <p:cNvPr id="4" name="Slide Number Placeholder 3"/>
          <p:cNvSpPr>
            <a:spLocks noGrp="1"/>
          </p:cNvSpPr>
          <p:nvPr>
            <p:ph type="sldNum" sz="quarter" idx="5"/>
          </p:nvPr>
        </p:nvSpPr>
        <p:spPr/>
        <p:txBody>
          <a:bodyPr/>
          <a:lstStyle/>
          <a:p>
            <a:fld id="{3021D69C-EF1C-4BAC-9AEC-AC4A6A2E5787}" type="slidenum">
              <a:rPr lang="en-NL" smtClean="0"/>
              <a:t>14</a:t>
            </a:fld>
            <a:endParaRPr lang="en-NL"/>
          </a:p>
        </p:txBody>
      </p:sp>
    </p:spTree>
    <p:extLst>
      <p:ext uri="{BB962C8B-B14F-4D97-AF65-F5344CB8AC3E}">
        <p14:creationId xmlns:p14="http://schemas.microsoft.com/office/powerpoint/2010/main" val="156752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In case 5 and 6, we optimized for the coefficient of the mass score by improving </a:t>
            </a:r>
            <a:r>
              <a:rPr lang="en-US" err="1">
                <a:ea typeface="Calibri"/>
                <a:cs typeface="Calibri"/>
              </a:rPr>
              <a:t>upong</a:t>
            </a:r>
            <a:r>
              <a:rPr lang="en-US">
                <a:ea typeface="Calibri"/>
                <a:cs typeface="Calibri"/>
              </a:rPr>
              <a:t> case where all the three modes of frequencies were guided. When optimizing for mass, we saw a great improvement in the </a:t>
            </a:r>
            <a:r>
              <a:rPr lang="en-US" err="1">
                <a:ea typeface="Calibri"/>
                <a:cs typeface="Calibri"/>
              </a:rPr>
              <a:t>toal</a:t>
            </a:r>
            <a:r>
              <a:rPr lang="en-US">
                <a:ea typeface="Calibri"/>
                <a:cs typeface="Calibri"/>
              </a:rPr>
              <a:t> mass, however, the natural </a:t>
            </a:r>
            <a:r>
              <a:rPr lang="en-US" err="1">
                <a:ea typeface="Calibri"/>
                <a:cs typeface="Calibri"/>
              </a:rPr>
              <a:t>frequncies</a:t>
            </a:r>
            <a:r>
              <a:rPr lang="en-US">
                <a:ea typeface="Calibri"/>
                <a:cs typeface="Calibri"/>
              </a:rPr>
              <a:t> would also be violated due to their natural physical relationship. </a:t>
            </a:r>
          </a:p>
          <a:p>
            <a:endParaRPr lang="en-US">
              <a:ea typeface="Calibri"/>
              <a:cs typeface="Calibri"/>
            </a:endParaRPr>
          </a:p>
          <a:p>
            <a:r>
              <a:rPr lang="en-US">
                <a:ea typeface="Calibri"/>
                <a:cs typeface="Calibri"/>
              </a:rPr>
              <a:t>Hence, in the last four cases we </a:t>
            </a:r>
            <a:r>
              <a:rPr lang="en-US" err="1">
                <a:ea typeface="Calibri"/>
                <a:cs typeface="Calibri"/>
              </a:rPr>
              <a:t>seeked</a:t>
            </a:r>
            <a:r>
              <a:rPr lang="en-US">
                <a:ea typeface="Calibri"/>
                <a:cs typeface="Calibri"/>
              </a:rPr>
              <a:t> a combination of penalties on the mass score and frequency from case 3 where we applied the threshold guidance to only 20 Hz range  in which we arrived at case 9 which was a combination of coefficient of 10 and 100 for the mass score and lower bound of frequency respectively. This ended with the same result from case, which was a great improvement in terms of generalization, however, with an associated cost for the computation time. </a:t>
            </a:r>
          </a:p>
        </p:txBody>
      </p:sp>
      <p:sp>
        <p:nvSpPr>
          <p:cNvPr id="4" name="Slide Number Placeholder 3"/>
          <p:cNvSpPr>
            <a:spLocks noGrp="1"/>
          </p:cNvSpPr>
          <p:nvPr>
            <p:ph type="sldNum" sz="quarter" idx="5"/>
          </p:nvPr>
        </p:nvSpPr>
        <p:spPr/>
        <p:txBody>
          <a:bodyPr/>
          <a:lstStyle/>
          <a:p>
            <a:fld id="{3021D69C-EF1C-4BAC-9AEC-AC4A6A2E5787}" type="slidenum">
              <a:rPr lang="en-NL" smtClean="0"/>
              <a:t>15</a:t>
            </a:fld>
            <a:endParaRPr lang="en-NL"/>
          </a:p>
        </p:txBody>
      </p:sp>
    </p:spTree>
    <p:extLst>
      <p:ext uri="{BB962C8B-B14F-4D97-AF65-F5344CB8AC3E}">
        <p14:creationId xmlns:p14="http://schemas.microsoft.com/office/powerpoint/2010/main" val="1901937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1D69C-EF1C-4BAC-9AEC-AC4A6A2E5787}" type="slidenum">
              <a:rPr lang="en-NL" smtClean="0"/>
              <a:t>39</a:t>
            </a:fld>
            <a:endParaRPr lang="en-NL"/>
          </a:p>
        </p:txBody>
      </p:sp>
    </p:spTree>
    <p:extLst>
      <p:ext uri="{BB962C8B-B14F-4D97-AF65-F5344CB8AC3E}">
        <p14:creationId xmlns:p14="http://schemas.microsoft.com/office/powerpoint/2010/main" val="4068497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10055-86C2-A28F-77BD-E45B97D231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DB2D594-9FCB-C436-1E30-0FAE64968C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A353DD1-9419-B145-2845-2FD4BE22FC6D}"/>
              </a:ext>
            </a:extLst>
          </p:cNvPr>
          <p:cNvSpPr>
            <a:spLocks noGrp="1"/>
          </p:cNvSpPr>
          <p:nvPr>
            <p:ph type="dt" sz="half" idx="10"/>
          </p:nvPr>
        </p:nvSpPr>
        <p:spPr/>
        <p:txBody>
          <a:bodyPr/>
          <a:lstStyle/>
          <a:p>
            <a:fld id="{534FF090-8D38-4361-AE97-4DC9791AA845}" type="datetimeFigureOut">
              <a:rPr lang="en-US" smtClean="0"/>
              <a:t>2/2/2024</a:t>
            </a:fld>
            <a:endParaRPr lang="en-US"/>
          </a:p>
        </p:txBody>
      </p:sp>
      <p:sp>
        <p:nvSpPr>
          <p:cNvPr id="5" name="Footer Placeholder 4">
            <a:extLst>
              <a:ext uri="{FF2B5EF4-FFF2-40B4-BE49-F238E27FC236}">
                <a16:creationId xmlns:a16="http://schemas.microsoft.com/office/drawing/2014/main" id="{3BD59159-AEA8-6701-58BB-0DE5E2B717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24B390-41E3-76DB-8CFF-1393A3EF193B}"/>
              </a:ext>
            </a:extLst>
          </p:cNvPr>
          <p:cNvSpPr>
            <a:spLocks noGrp="1"/>
          </p:cNvSpPr>
          <p:nvPr>
            <p:ph type="sldNum" sz="quarter" idx="12"/>
          </p:nvPr>
        </p:nvSpPr>
        <p:spPr/>
        <p:txBody>
          <a:bodyPr/>
          <a:lstStyle/>
          <a:p>
            <a:fld id="{1CB16819-3DFE-4BA9-9AD7-4DAC8594A3F6}" type="slidenum">
              <a:rPr lang="en-US" smtClean="0"/>
              <a:t>‹#›</a:t>
            </a:fld>
            <a:endParaRPr lang="en-US"/>
          </a:p>
        </p:txBody>
      </p:sp>
    </p:spTree>
    <p:extLst>
      <p:ext uri="{BB962C8B-B14F-4D97-AF65-F5344CB8AC3E}">
        <p14:creationId xmlns:p14="http://schemas.microsoft.com/office/powerpoint/2010/main" val="1018039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C3E02-C9BA-72D3-2602-DCC72E6C8D0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01548EE-E261-B56B-D87D-9C68EE09E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7E086B-2420-15A9-EB5D-8F53205FDCBD}"/>
              </a:ext>
            </a:extLst>
          </p:cNvPr>
          <p:cNvSpPr>
            <a:spLocks noGrp="1"/>
          </p:cNvSpPr>
          <p:nvPr>
            <p:ph type="dt" sz="half" idx="10"/>
          </p:nvPr>
        </p:nvSpPr>
        <p:spPr/>
        <p:txBody>
          <a:bodyPr/>
          <a:lstStyle/>
          <a:p>
            <a:fld id="{534FF090-8D38-4361-AE97-4DC9791AA845}" type="datetimeFigureOut">
              <a:rPr lang="en-US" smtClean="0"/>
              <a:t>2/2/2024</a:t>
            </a:fld>
            <a:endParaRPr lang="en-US"/>
          </a:p>
        </p:txBody>
      </p:sp>
      <p:sp>
        <p:nvSpPr>
          <p:cNvPr id="5" name="Footer Placeholder 4">
            <a:extLst>
              <a:ext uri="{FF2B5EF4-FFF2-40B4-BE49-F238E27FC236}">
                <a16:creationId xmlns:a16="http://schemas.microsoft.com/office/drawing/2014/main" id="{EF8E4A58-07EC-E300-ACAA-C5A699C78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EECB43-35FB-EDAF-93A2-878FBF452B60}"/>
              </a:ext>
            </a:extLst>
          </p:cNvPr>
          <p:cNvSpPr>
            <a:spLocks noGrp="1"/>
          </p:cNvSpPr>
          <p:nvPr>
            <p:ph type="sldNum" sz="quarter" idx="12"/>
          </p:nvPr>
        </p:nvSpPr>
        <p:spPr/>
        <p:txBody>
          <a:bodyPr/>
          <a:lstStyle/>
          <a:p>
            <a:fld id="{1CB16819-3DFE-4BA9-9AD7-4DAC8594A3F6}" type="slidenum">
              <a:rPr lang="en-US" smtClean="0"/>
              <a:t>‹#›</a:t>
            </a:fld>
            <a:endParaRPr lang="en-US"/>
          </a:p>
        </p:txBody>
      </p:sp>
    </p:spTree>
    <p:extLst>
      <p:ext uri="{BB962C8B-B14F-4D97-AF65-F5344CB8AC3E}">
        <p14:creationId xmlns:p14="http://schemas.microsoft.com/office/powerpoint/2010/main" val="3422525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C4DCE5-9112-8677-7D4B-111607BFE1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806895D-9722-1553-2DFE-4458444C24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9E6F561-567A-AC2F-37AC-2CB1DC003F11}"/>
              </a:ext>
            </a:extLst>
          </p:cNvPr>
          <p:cNvSpPr>
            <a:spLocks noGrp="1"/>
          </p:cNvSpPr>
          <p:nvPr>
            <p:ph type="dt" sz="half" idx="10"/>
          </p:nvPr>
        </p:nvSpPr>
        <p:spPr/>
        <p:txBody>
          <a:bodyPr/>
          <a:lstStyle/>
          <a:p>
            <a:fld id="{534FF090-8D38-4361-AE97-4DC9791AA845}" type="datetimeFigureOut">
              <a:rPr lang="en-US" smtClean="0"/>
              <a:t>2/2/2024</a:t>
            </a:fld>
            <a:endParaRPr lang="en-US"/>
          </a:p>
        </p:txBody>
      </p:sp>
      <p:sp>
        <p:nvSpPr>
          <p:cNvPr id="5" name="Footer Placeholder 4">
            <a:extLst>
              <a:ext uri="{FF2B5EF4-FFF2-40B4-BE49-F238E27FC236}">
                <a16:creationId xmlns:a16="http://schemas.microsoft.com/office/drawing/2014/main" id="{D3FD7433-356B-8CC7-BDCF-DA71450FD8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53C57C-B6B0-1ECF-A290-7B9F256B8113}"/>
              </a:ext>
            </a:extLst>
          </p:cNvPr>
          <p:cNvSpPr>
            <a:spLocks noGrp="1"/>
          </p:cNvSpPr>
          <p:nvPr>
            <p:ph type="sldNum" sz="quarter" idx="12"/>
          </p:nvPr>
        </p:nvSpPr>
        <p:spPr/>
        <p:txBody>
          <a:bodyPr/>
          <a:lstStyle/>
          <a:p>
            <a:fld id="{1CB16819-3DFE-4BA9-9AD7-4DAC8594A3F6}" type="slidenum">
              <a:rPr lang="en-US" smtClean="0"/>
              <a:t>‹#›</a:t>
            </a:fld>
            <a:endParaRPr lang="en-US"/>
          </a:p>
        </p:txBody>
      </p:sp>
    </p:spTree>
    <p:extLst>
      <p:ext uri="{BB962C8B-B14F-4D97-AF65-F5344CB8AC3E}">
        <p14:creationId xmlns:p14="http://schemas.microsoft.com/office/powerpoint/2010/main" val="1201942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11C59-A3B6-6F44-A6EB-F9C8CCFE454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B6CB966-999A-0DD1-50D5-3B510F66FD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FCA7D5-0F47-186F-E7E7-8F8788298841}"/>
              </a:ext>
            </a:extLst>
          </p:cNvPr>
          <p:cNvSpPr>
            <a:spLocks noGrp="1"/>
          </p:cNvSpPr>
          <p:nvPr>
            <p:ph type="dt" sz="half" idx="10"/>
          </p:nvPr>
        </p:nvSpPr>
        <p:spPr/>
        <p:txBody>
          <a:bodyPr/>
          <a:lstStyle/>
          <a:p>
            <a:fld id="{534FF090-8D38-4361-AE97-4DC9791AA845}" type="datetimeFigureOut">
              <a:rPr lang="en-US" smtClean="0"/>
              <a:t>2/2/2024</a:t>
            </a:fld>
            <a:endParaRPr lang="en-US"/>
          </a:p>
        </p:txBody>
      </p:sp>
      <p:sp>
        <p:nvSpPr>
          <p:cNvPr id="5" name="Footer Placeholder 4">
            <a:extLst>
              <a:ext uri="{FF2B5EF4-FFF2-40B4-BE49-F238E27FC236}">
                <a16:creationId xmlns:a16="http://schemas.microsoft.com/office/drawing/2014/main" id="{96E526F6-6989-89CB-75ED-6796D4AF9D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8686E4-2437-1352-94A9-DA65A2D7DC47}"/>
              </a:ext>
            </a:extLst>
          </p:cNvPr>
          <p:cNvSpPr>
            <a:spLocks noGrp="1"/>
          </p:cNvSpPr>
          <p:nvPr>
            <p:ph type="sldNum" sz="quarter" idx="12"/>
          </p:nvPr>
        </p:nvSpPr>
        <p:spPr/>
        <p:txBody>
          <a:bodyPr/>
          <a:lstStyle/>
          <a:p>
            <a:fld id="{1CB16819-3DFE-4BA9-9AD7-4DAC8594A3F6}" type="slidenum">
              <a:rPr lang="en-US" smtClean="0"/>
              <a:t>‹#›</a:t>
            </a:fld>
            <a:endParaRPr lang="en-US"/>
          </a:p>
        </p:txBody>
      </p:sp>
    </p:spTree>
    <p:extLst>
      <p:ext uri="{BB962C8B-B14F-4D97-AF65-F5344CB8AC3E}">
        <p14:creationId xmlns:p14="http://schemas.microsoft.com/office/powerpoint/2010/main" val="4272571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ADD78-80B2-A135-613C-E148C21A58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1C1596D-38C1-6C82-580F-E0F0C913E2A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75A87C-ECCA-B21B-626A-AB328FCB91E0}"/>
              </a:ext>
            </a:extLst>
          </p:cNvPr>
          <p:cNvSpPr>
            <a:spLocks noGrp="1"/>
          </p:cNvSpPr>
          <p:nvPr>
            <p:ph type="dt" sz="half" idx="10"/>
          </p:nvPr>
        </p:nvSpPr>
        <p:spPr/>
        <p:txBody>
          <a:bodyPr/>
          <a:lstStyle/>
          <a:p>
            <a:fld id="{534FF090-8D38-4361-AE97-4DC9791AA845}" type="datetimeFigureOut">
              <a:rPr lang="en-US" smtClean="0"/>
              <a:t>2/2/2024</a:t>
            </a:fld>
            <a:endParaRPr lang="en-US"/>
          </a:p>
        </p:txBody>
      </p:sp>
      <p:sp>
        <p:nvSpPr>
          <p:cNvPr id="5" name="Footer Placeholder 4">
            <a:extLst>
              <a:ext uri="{FF2B5EF4-FFF2-40B4-BE49-F238E27FC236}">
                <a16:creationId xmlns:a16="http://schemas.microsoft.com/office/drawing/2014/main" id="{38CD6DA2-8C5A-E367-92B6-C19A8482F5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45A1E8-E5D3-7CDA-EC01-2ADD1EEDA453}"/>
              </a:ext>
            </a:extLst>
          </p:cNvPr>
          <p:cNvSpPr>
            <a:spLocks noGrp="1"/>
          </p:cNvSpPr>
          <p:nvPr>
            <p:ph type="sldNum" sz="quarter" idx="12"/>
          </p:nvPr>
        </p:nvSpPr>
        <p:spPr/>
        <p:txBody>
          <a:bodyPr/>
          <a:lstStyle/>
          <a:p>
            <a:fld id="{1CB16819-3DFE-4BA9-9AD7-4DAC8594A3F6}" type="slidenum">
              <a:rPr lang="en-US" smtClean="0"/>
              <a:t>‹#›</a:t>
            </a:fld>
            <a:endParaRPr lang="en-US"/>
          </a:p>
        </p:txBody>
      </p:sp>
    </p:spTree>
    <p:extLst>
      <p:ext uri="{BB962C8B-B14F-4D97-AF65-F5344CB8AC3E}">
        <p14:creationId xmlns:p14="http://schemas.microsoft.com/office/powerpoint/2010/main" val="4126745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442EA-5463-1FA3-A7CB-DEF9E8A32E8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98F29E1-41AB-99E8-C166-3A74907815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E4644C3-CA12-D0CE-2094-2ADC8C8C7E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A6DEAE4-DF8B-EC8A-D807-C0205378C8B0}"/>
              </a:ext>
            </a:extLst>
          </p:cNvPr>
          <p:cNvSpPr>
            <a:spLocks noGrp="1"/>
          </p:cNvSpPr>
          <p:nvPr>
            <p:ph type="dt" sz="half" idx="10"/>
          </p:nvPr>
        </p:nvSpPr>
        <p:spPr/>
        <p:txBody>
          <a:bodyPr/>
          <a:lstStyle/>
          <a:p>
            <a:fld id="{534FF090-8D38-4361-AE97-4DC9791AA845}" type="datetimeFigureOut">
              <a:rPr lang="en-US" smtClean="0"/>
              <a:t>2/2/2024</a:t>
            </a:fld>
            <a:endParaRPr lang="en-US"/>
          </a:p>
        </p:txBody>
      </p:sp>
      <p:sp>
        <p:nvSpPr>
          <p:cNvPr id="6" name="Footer Placeholder 5">
            <a:extLst>
              <a:ext uri="{FF2B5EF4-FFF2-40B4-BE49-F238E27FC236}">
                <a16:creationId xmlns:a16="http://schemas.microsoft.com/office/drawing/2014/main" id="{F9DA90C1-FC5A-8F31-4730-081BAF82FD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0B9AA0-E5F0-B289-12E8-CCC60A1CFC95}"/>
              </a:ext>
            </a:extLst>
          </p:cNvPr>
          <p:cNvSpPr>
            <a:spLocks noGrp="1"/>
          </p:cNvSpPr>
          <p:nvPr>
            <p:ph type="sldNum" sz="quarter" idx="12"/>
          </p:nvPr>
        </p:nvSpPr>
        <p:spPr/>
        <p:txBody>
          <a:bodyPr/>
          <a:lstStyle/>
          <a:p>
            <a:fld id="{1CB16819-3DFE-4BA9-9AD7-4DAC8594A3F6}" type="slidenum">
              <a:rPr lang="en-US" smtClean="0"/>
              <a:t>‹#›</a:t>
            </a:fld>
            <a:endParaRPr lang="en-US"/>
          </a:p>
        </p:txBody>
      </p:sp>
    </p:spTree>
    <p:extLst>
      <p:ext uri="{BB962C8B-B14F-4D97-AF65-F5344CB8AC3E}">
        <p14:creationId xmlns:p14="http://schemas.microsoft.com/office/powerpoint/2010/main" val="665509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0492-147F-538D-44BF-94625CB9B9A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19136E0-0112-FE61-81C9-E210B02F9F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93F6E9-8A1F-66C6-D875-5AFF6F53B6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5BF9548-AF3E-2301-56A8-CDEDE8E423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93C325-9305-23F8-EFF3-E5796F6F95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723F57E-2221-639A-29B4-CCD11DD14F64}"/>
              </a:ext>
            </a:extLst>
          </p:cNvPr>
          <p:cNvSpPr>
            <a:spLocks noGrp="1"/>
          </p:cNvSpPr>
          <p:nvPr>
            <p:ph type="dt" sz="half" idx="10"/>
          </p:nvPr>
        </p:nvSpPr>
        <p:spPr/>
        <p:txBody>
          <a:bodyPr/>
          <a:lstStyle/>
          <a:p>
            <a:fld id="{534FF090-8D38-4361-AE97-4DC9791AA845}" type="datetimeFigureOut">
              <a:rPr lang="en-US" smtClean="0"/>
              <a:t>2/2/2024</a:t>
            </a:fld>
            <a:endParaRPr lang="en-US"/>
          </a:p>
        </p:txBody>
      </p:sp>
      <p:sp>
        <p:nvSpPr>
          <p:cNvPr id="8" name="Footer Placeholder 7">
            <a:extLst>
              <a:ext uri="{FF2B5EF4-FFF2-40B4-BE49-F238E27FC236}">
                <a16:creationId xmlns:a16="http://schemas.microsoft.com/office/drawing/2014/main" id="{AA84D5B7-E0DC-038D-76EE-0F1965BB14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80ED52-4D72-2D54-D961-104C240FCE33}"/>
              </a:ext>
            </a:extLst>
          </p:cNvPr>
          <p:cNvSpPr>
            <a:spLocks noGrp="1"/>
          </p:cNvSpPr>
          <p:nvPr>
            <p:ph type="sldNum" sz="quarter" idx="12"/>
          </p:nvPr>
        </p:nvSpPr>
        <p:spPr/>
        <p:txBody>
          <a:bodyPr/>
          <a:lstStyle/>
          <a:p>
            <a:fld id="{1CB16819-3DFE-4BA9-9AD7-4DAC8594A3F6}" type="slidenum">
              <a:rPr lang="en-US" smtClean="0"/>
              <a:t>‹#›</a:t>
            </a:fld>
            <a:endParaRPr lang="en-US"/>
          </a:p>
        </p:txBody>
      </p:sp>
    </p:spTree>
    <p:extLst>
      <p:ext uri="{BB962C8B-B14F-4D97-AF65-F5344CB8AC3E}">
        <p14:creationId xmlns:p14="http://schemas.microsoft.com/office/powerpoint/2010/main" val="3898892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917F7-84F5-BCD0-B73D-F2469ADEE77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7CFAA3F-8875-8C0B-730B-826D7CAB0315}"/>
              </a:ext>
            </a:extLst>
          </p:cNvPr>
          <p:cNvSpPr>
            <a:spLocks noGrp="1"/>
          </p:cNvSpPr>
          <p:nvPr>
            <p:ph type="dt" sz="half" idx="10"/>
          </p:nvPr>
        </p:nvSpPr>
        <p:spPr/>
        <p:txBody>
          <a:bodyPr/>
          <a:lstStyle/>
          <a:p>
            <a:fld id="{534FF090-8D38-4361-AE97-4DC9791AA845}" type="datetimeFigureOut">
              <a:rPr lang="en-US" smtClean="0"/>
              <a:t>2/2/2024</a:t>
            </a:fld>
            <a:endParaRPr lang="en-US"/>
          </a:p>
        </p:txBody>
      </p:sp>
      <p:sp>
        <p:nvSpPr>
          <p:cNvPr id="4" name="Footer Placeholder 3">
            <a:extLst>
              <a:ext uri="{FF2B5EF4-FFF2-40B4-BE49-F238E27FC236}">
                <a16:creationId xmlns:a16="http://schemas.microsoft.com/office/drawing/2014/main" id="{CC6549BC-2708-ED90-D884-9831ECF0B2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703BB3-4197-F98C-BAAF-1973A7FFFBBE}"/>
              </a:ext>
            </a:extLst>
          </p:cNvPr>
          <p:cNvSpPr>
            <a:spLocks noGrp="1"/>
          </p:cNvSpPr>
          <p:nvPr>
            <p:ph type="sldNum" sz="quarter" idx="12"/>
          </p:nvPr>
        </p:nvSpPr>
        <p:spPr/>
        <p:txBody>
          <a:bodyPr/>
          <a:lstStyle/>
          <a:p>
            <a:fld id="{1CB16819-3DFE-4BA9-9AD7-4DAC8594A3F6}" type="slidenum">
              <a:rPr lang="en-US" smtClean="0"/>
              <a:t>‹#›</a:t>
            </a:fld>
            <a:endParaRPr lang="en-US"/>
          </a:p>
        </p:txBody>
      </p:sp>
    </p:spTree>
    <p:extLst>
      <p:ext uri="{BB962C8B-B14F-4D97-AF65-F5344CB8AC3E}">
        <p14:creationId xmlns:p14="http://schemas.microsoft.com/office/powerpoint/2010/main" val="2507422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061B80-328F-DD3E-FA8D-F60D6FF3EA18}"/>
              </a:ext>
            </a:extLst>
          </p:cNvPr>
          <p:cNvSpPr>
            <a:spLocks noGrp="1"/>
          </p:cNvSpPr>
          <p:nvPr>
            <p:ph type="dt" sz="half" idx="10"/>
          </p:nvPr>
        </p:nvSpPr>
        <p:spPr/>
        <p:txBody>
          <a:bodyPr/>
          <a:lstStyle/>
          <a:p>
            <a:fld id="{534FF090-8D38-4361-AE97-4DC9791AA845}" type="datetimeFigureOut">
              <a:rPr lang="en-US" smtClean="0"/>
              <a:t>2/2/2024</a:t>
            </a:fld>
            <a:endParaRPr lang="en-US"/>
          </a:p>
        </p:txBody>
      </p:sp>
      <p:sp>
        <p:nvSpPr>
          <p:cNvPr id="3" name="Footer Placeholder 2">
            <a:extLst>
              <a:ext uri="{FF2B5EF4-FFF2-40B4-BE49-F238E27FC236}">
                <a16:creationId xmlns:a16="http://schemas.microsoft.com/office/drawing/2014/main" id="{144C5623-7472-96F6-6F2C-AB6EDCB4C6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4706C2-E4D3-A209-6C75-340C674BC4C7}"/>
              </a:ext>
            </a:extLst>
          </p:cNvPr>
          <p:cNvSpPr>
            <a:spLocks noGrp="1"/>
          </p:cNvSpPr>
          <p:nvPr>
            <p:ph type="sldNum" sz="quarter" idx="12"/>
          </p:nvPr>
        </p:nvSpPr>
        <p:spPr/>
        <p:txBody>
          <a:bodyPr/>
          <a:lstStyle/>
          <a:p>
            <a:fld id="{1CB16819-3DFE-4BA9-9AD7-4DAC8594A3F6}" type="slidenum">
              <a:rPr lang="en-US" smtClean="0"/>
              <a:t>‹#›</a:t>
            </a:fld>
            <a:endParaRPr lang="en-US"/>
          </a:p>
        </p:txBody>
      </p:sp>
    </p:spTree>
    <p:extLst>
      <p:ext uri="{BB962C8B-B14F-4D97-AF65-F5344CB8AC3E}">
        <p14:creationId xmlns:p14="http://schemas.microsoft.com/office/powerpoint/2010/main" val="1834874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D1FE3-F262-204F-858B-B14ACA9ED4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A3ECF0E-A63A-B13D-C626-CE7DCE56C5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B2134A0-5F0E-F4F2-B6F1-EF9E657447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37BFC6-6669-80ED-777A-4C38A75F0ABE}"/>
              </a:ext>
            </a:extLst>
          </p:cNvPr>
          <p:cNvSpPr>
            <a:spLocks noGrp="1"/>
          </p:cNvSpPr>
          <p:nvPr>
            <p:ph type="dt" sz="half" idx="10"/>
          </p:nvPr>
        </p:nvSpPr>
        <p:spPr/>
        <p:txBody>
          <a:bodyPr/>
          <a:lstStyle/>
          <a:p>
            <a:fld id="{534FF090-8D38-4361-AE97-4DC9791AA845}" type="datetimeFigureOut">
              <a:rPr lang="en-US" smtClean="0"/>
              <a:t>2/2/2024</a:t>
            </a:fld>
            <a:endParaRPr lang="en-US"/>
          </a:p>
        </p:txBody>
      </p:sp>
      <p:sp>
        <p:nvSpPr>
          <p:cNvPr id="6" name="Footer Placeholder 5">
            <a:extLst>
              <a:ext uri="{FF2B5EF4-FFF2-40B4-BE49-F238E27FC236}">
                <a16:creationId xmlns:a16="http://schemas.microsoft.com/office/drawing/2014/main" id="{856164EB-86C2-10A6-94FD-C12702764F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09904D-F099-6CAC-80B3-3366AD65BE5D}"/>
              </a:ext>
            </a:extLst>
          </p:cNvPr>
          <p:cNvSpPr>
            <a:spLocks noGrp="1"/>
          </p:cNvSpPr>
          <p:nvPr>
            <p:ph type="sldNum" sz="quarter" idx="12"/>
          </p:nvPr>
        </p:nvSpPr>
        <p:spPr/>
        <p:txBody>
          <a:bodyPr/>
          <a:lstStyle/>
          <a:p>
            <a:fld id="{1CB16819-3DFE-4BA9-9AD7-4DAC8594A3F6}" type="slidenum">
              <a:rPr lang="en-US" smtClean="0"/>
              <a:t>‹#›</a:t>
            </a:fld>
            <a:endParaRPr lang="en-US"/>
          </a:p>
        </p:txBody>
      </p:sp>
    </p:spTree>
    <p:extLst>
      <p:ext uri="{BB962C8B-B14F-4D97-AF65-F5344CB8AC3E}">
        <p14:creationId xmlns:p14="http://schemas.microsoft.com/office/powerpoint/2010/main" val="1951248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1B8B-6E9A-9ACF-A82E-F6413FD02C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0D994DF-7A28-9326-D0B2-4511753ABE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B6B352B-6F88-2020-DA88-E8F83536AC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C92720-6C75-5DC0-8EEE-7148CEF7E248}"/>
              </a:ext>
            </a:extLst>
          </p:cNvPr>
          <p:cNvSpPr>
            <a:spLocks noGrp="1"/>
          </p:cNvSpPr>
          <p:nvPr>
            <p:ph type="dt" sz="half" idx="10"/>
          </p:nvPr>
        </p:nvSpPr>
        <p:spPr/>
        <p:txBody>
          <a:bodyPr/>
          <a:lstStyle/>
          <a:p>
            <a:fld id="{534FF090-8D38-4361-AE97-4DC9791AA845}" type="datetimeFigureOut">
              <a:rPr lang="en-US" smtClean="0"/>
              <a:t>2/2/2024</a:t>
            </a:fld>
            <a:endParaRPr lang="en-US"/>
          </a:p>
        </p:txBody>
      </p:sp>
      <p:sp>
        <p:nvSpPr>
          <p:cNvPr id="6" name="Footer Placeholder 5">
            <a:extLst>
              <a:ext uri="{FF2B5EF4-FFF2-40B4-BE49-F238E27FC236}">
                <a16:creationId xmlns:a16="http://schemas.microsoft.com/office/drawing/2014/main" id="{FE674CF6-AB2F-38DC-D253-91AE534E858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BFEC1D8-21B4-8E74-0CCD-4748A6602906}"/>
              </a:ext>
            </a:extLst>
          </p:cNvPr>
          <p:cNvSpPr>
            <a:spLocks noGrp="1"/>
          </p:cNvSpPr>
          <p:nvPr>
            <p:ph type="sldNum" sz="quarter" idx="12"/>
          </p:nvPr>
        </p:nvSpPr>
        <p:spPr/>
        <p:txBody>
          <a:bodyPr/>
          <a:lstStyle/>
          <a:p>
            <a:fld id="{1CB16819-3DFE-4BA9-9AD7-4DAC8594A3F6}" type="slidenum">
              <a:rPr lang="en-US" smtClean="0"/>
              <a:t>‹#›</a:t>
            </a:fld>
            <a:endParaRPr lang="en-US"/>
          </a:p>
        </p:txBody>
      </p:sp>
    </p:spTree>
    <p:extLst>
      <p:ext uri="{BB962C8B-B14F-4D97-AF65-F5344CB8AC3E}">
        <p14:creationId xmlns:p14="http://schemas.microsoft.com/office/powerpoint/2010/main" val="627884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BE62B1-5EAF-C90F-F71A-81AAFED550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99E1984-243C-D3DA-7B60-F2AC0E7AD3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253EFD6-E40E-79EC-D08F-A316D224AA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34FF090-8D38-4361-AE97-4DC9791AA845}" type="datetimeFigureOut">
              <a:rPr lang="en-US" smtClean="0"/>
              <a:t>2/2/2024</a:t>
            </a:fld>
            <a:endParaRPr lang="en-US"/>
          </a:p>
        </p:txBody>
      </p:sp>
      <p:sp>
        <p:nvSpPr>
          <p:cNvPr id="5" name="Footer Placeholder 4">
            <a:extLst>
              <a:ext uri="{FF2B5EF4-FFF2-40B4-BE49-F238E27FC236}">
                <a16:creationId xmlns:a16="http://schemas.microsoft.com/office/drawing/2014/main" id="{77C454FA-DF0F-E86A-0AD0-9E8721C10D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794297B-4076-784D-9D09-ADAEF55094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CB16819-3DFE-4BA9-9AD7-4DAC8594A3F6}" type="slidenum">
              <a:rPr lang="en-US" smtClean="0"/>
              <a:t>‹#›</a:t>
            </a:fld>
            <a:endParaRPr lang="en-US"/>
          </a:p>
        </p:txBody>
      </p:sp>
    </p:spTree>
    <p:extLst>
      <p:ext uri="{BB962C8B-B14F-4D97-AF65-F5344CB8AC3E}">
        <p14:creationId xmlns:p14="http://schemas.microsoft.com/office/powerpoint/2010/main" val="2296044926"/>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video" Target="../media/media1.mp4"/><Relationship Id="rId13" Type="http://schemas.openxmlformats.org/officeDocument/2006/relationships/image" Target="../media/image3.png"/><Relationship Id="rId3" Type="http://schemas.microsoft.com/office/2007/relationships/media" Target="../media/media3.mp4"/><Relationship Id="rId7" Type="http://schemas.microsoft.com/office/2007/relationships/media" Target="../media/media1.mp4"/><Relationship Id="rId12" Type="http://schemas.openxmlformats.org/officeDocument/2006/relationships/image" Target="../media/image4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11" Type="http://schemas.openxmlformats.org/officeDocument/2006/relationships/image" Target="../media/image43.png"/><Relationship Id="rId5" Type="http://schemas.microsoft.com/office/2007/relationships/media" Target="../media/media4.mp4"/><Relationship Id="rId10" Type="http://schemas.openxmlformats.org/officeDocument/2006/relationships/image" Target="../media/image42.png"/><Relationship Id="rId4" Type="http://schemas.openxmlformats.org/officeDocument/2006/relationships/video" Target="../media/media3.mp4"/><Relationship Id="rId9"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4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2.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3" Type="http://schemas.microsoft.com/office/2007/relationships/media" Target="../media/media5.mp4"/><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6.png"/><Relationship Id="rId5" Type="http://schemas.openxmlformats.org/officeDocument/2006/relationships/slideLayout" Target="../slideLayouts/slideLayout2.xml"/><Relationship Id="rId4" Type="http://schemas.openxmlformats.org/officeDocument/2006/relationships/video" Target="../media/media5.mp4"/></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gif"/><Relationship Id="rId7" Type="http://schemas.openxmlformats.org/officeDocument/2006/relationships/image" Target="../media/image54.gif"/><Relationship Id="rId2" Type="http://schemas.openxmlformats.org/officeDocument/2006/relationships/image" Target="../media/image4.gif"/><Relationship Id="rId1" Type="http://schemas.openxmlformats.org/officeDocument/2006/relationships/slideLayout" Target="../slideLayouts/slideLayout2.xml"/><Relationship Id="rId6" Type="http://schemas.openxmlformats.org/officeDocument/2006/relationships/image" Target="../media/image53.gif"/><Relationship Id="rId5" Type="http://schemas.openxmlformats.org/officeDocument/2006/relationships/image" Target="../media/image52.gif"/><Relationship Id="rId4" Type="http://schemas.openxmlformats.org/officeDocument/2006/relationships/image" Target="../media/image51.gif"/></Relationships>
</file>

<file path=ppt/slides/_rels/slide3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ritchievink.com/blog/2019/08/25/algorithm-breakdown-bayesian-optimization/" TargetMode="External"/><Relationship Id="rId2" Type="http://schemas.openxmlformats.org/officeDocument/2006/relationships/hyperlink" Target="https://towardsdatascience.com/bayesian-optimization-a-step-by-step-approach-a1cb678dd2ec" TargetMode="External"/><Relationship Id="rId1" Type="http://schemas.openxmlformats.org/officeDocument/2006/relationships/slideLayout" Target="../slideLayouts/slideLayout2.xml"/><Relationship Id="rId6" Type="http://schemas.openxmlformats.org/officeDocument/2006/relationships/hyperlink" Target="https://krasserm.github.io/2018/03/21/bayesian-optimization/" TargetMode="External"/><Relationship Id="rId5" Type="http://schemas.openxmlformats.org/officeDocument/2006/relationships/hyperlink" Target="http://doi.org/10.1109/JPROC.2015.2494218" TargetMode="External"/><Relationship Id="rId4" Type="http://schemas.openxmlformats.org/officeDocument/2006/relationships/hyperlink" Target="https://github.com/josejimenezluna/pyGPGO/blob/master/examples/example1d.py"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gif"/><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0EDB1-5303-D6AC-40E6-1055C3DF5928}"/>
              </a:ext>
            </a:extLst>
          </p:cNvPr>
          <p:cNvSpPr>
            <a:spLocks noGrp="1"/>
          </p:cNvSpPr>
          <p:nvPr>
            <p:ph type="ctrTitle"/>
          </p:nvPr>
        </p:nvSpPr>
        <p:spPr/>
        <p:txBody>
          <a:bodyPr/>
          <a:lstStyle/>
          <a:p>
            <a:r>
              <a:rPr lang="en-US"/>
              <a:t>TRUSS_02</a:t>
            </a:r>
          </a:p>
        </p:txBody>
      </p:sp>
      <p:sp>
        <p:nvSpPr>
          <p:cNvPr id="3" name="Subtitle 2">
            <a:extLst>
              <a:ext uri="{FF2B5EF4-FFF2-40B4-BE49-F238E27FC236}">
                <a16:creationId xmlns:a16="http://schemas.microsoft.com/office/drawing/2014/main" id="{89A437B0-B224-2F38-1669-0E83BDB2BED2}"/>
              </a:ext>
            </a:extLst>
          </p:cNvPr>
          <p:cNvSpPr>
            <a:spLocks noGrp="1"/>
          </p:cNvSpPr>
          <p:nvPr>
            <p:ph type="subTitle" idx="1"/>
          </p:nvPr>
        </p:nvSpPr>
        <p:spPr/>
        <p:txBody>
          <a:bodyPr vert="horz" lIns="91440" tIns="45720" rIns="91440" bIns="45720" rtlCol="0" anchor="t">
            <a:normAutofit/>
          </a:bodyPr>
          <a:lstStyle/>
          <a:p>
            <a:r>
              <a:rPr lang="en-US"/>
              <a:t>Final project presentation</a:t>
            </a:r>
          </a:p>
        </p:txBody>
      </p:sp>
    </p:spTree>
    <p:extLst>
      <p:ext uri="{BB962C8B-B14F-4D97-AF65-F5344CB8AC3E}">
        <p14:creationId xmlns:p14="http://schemas.microsoft.com/office/powerpoint/2010/main" val="2777352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20DF-BFA3-1D89-6284-831E4FC12F15}"/>
              </a:ext>
            </a:extLst>
          </p:cNvPr>
          <p:cNvSpPr>
            <a:spLocks noGrp="1"/>
          </p:cNvSpPr>
          <p:nvPr>
            <p:ph type="ctrTitle"/>
          </p:nvPr>
        </p:nvSpPr>
        <p:spPr>
          <a:xfrm>
            <a:off x="1524000" y="1398524"/>
            <a:ext cx="9144000" cy="2387600"/>
          </a:xfrm>
        </p:spPr>
        <p:txBody>
          <a:bodyPr/>
          <a:lstStyle/>
          <a:p>
            <a:r>
              <a:rPr lang="en-GB" dirty="0"/>
              <a:t>Exploration</a:t>
            </a:r>
            <a:r>
              <a:rPr lang="en-GB"/>
              <a:t> </a:t>
            </a:r>
            <a:endParaRPr lang="en-GB" dirty="0"/>
          </a:p>
        </p:txBody>
      </p:sp>
      <p:sp>
        <p:nvSpPr>
          <p:cNvPr id="4" name="Title 1">
            <a:extLst>
              <a:ext uri="{FF2B5EF4-FFF2-40B4-BE49-F238E27FC236}">
                <a16:creationId xmlns:a16="http://schemas.microsoft.com/office/drawing/2014/main" id="{1C51B14A-9399-DD26-B3E4-BA8C8F1A9793}"/>
              </a:ext>
            </a:extLst>
          </p:cNvPr>
          <p:cNvSpPr txBox="1">
            <a:spLocks/>
          </p:cNvSpPr>
          <p:nvPr/>
        </p:nvSpPr>
        <p:spPr>
          <a:xfrm>
            <a:off x="1518249" y="3779415"/>
            <a:ext cx="9144000" cy="633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800"/>
              <a:t>of model parameters</a:t>
            </a:r>
          </a:p>
        </p:txBody>
      </p:sp>
    </p:spTree>
    <p:extLst>
      <p:ext uri="{BB962C8B-B14F-4D97-AF65-F5344CB8AC3E}">
        <p14:creationId xmlns:p14="http://schemas.microsoft.com/office/powerpoint/2010/main" val="2320228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31430-AC69-217E-940F-D6369AD4111C}"/>
              </a:ext>
            </a:extLst>
          </p:cNvPr>
          <p:cNvSpPr>
            <a:spLocks noGrp="1"/>
          </p:cNvSpPr>
          <p:nvPr>
            <p:ph type="title"/>
          </p:nvPr>
        </p:nvSpPr>
        <p:spPr/>
        <p:txBody>
          <a:bodyPr/>
          <a:lstStyle/>
          <a:p>
            <a:r>
              <a:rPr lang="en-US">
                <a:cs typeface="Calibri Light"/>
              </a:rPr>
              <a:t>Verifications – path to generalization</a:t>
            </a:r>
            <a:endParaRPr lang="en-US"/>
          </a:p>
        </p:txBody>
      </p:sp>
      <p:sp>
        <p:nvSpPr>
          <p:cNvPr id="3" name="Content Placeholder 2">
            <a:extLst>
              <a:ext uri="{FF2B5EF4-FFF2-40B4-BE49-F238E27FC236}">
                <a16:creationId xmlns:a16="http://schemas.microsoft.com/office/drawing/2014/main" id="{90022CDB-44D5-C485-7FFF-15897B3EAAD6}"/>
              </a:ext>
            </a:extLst>
          </p:cNvPr>
          <p:cNvSpPr>
            <a:spLocks noGrp="1"/>
          </p:cNvSpPr>
          <p:nvPr>
            <p:ph idx="1"/>
          </p:nvPr>
        </p:nvSpPr>
        <p:spPr/>
        <p:txBody>
          <a:bodyPr vert="horz" lIns="91440" tIns="45720" rIns="91440" bIns="45720" rtlCol="0" anchor="t">
            <a:normAutofit/>
          </a:bodyPr>
          <a:lstStyle/>
          <a:p>
            <a:r>
              <a:rPr lang="en-US" dirty="0">
                <a:cs typeface="Calibri"/>
              </a:rPr>
              <a:t>Loss function </a:t>
            </a:r>
            <a:endParaRPr lang="en-US" dirty="0"/>
          </a:p>
          <a:p>
            <a:r>
              <a:rPr lang="en-US" dirty="0">
                <a:cs typeface="Calibri"/>
              </a:rPr>
              <a:t>Constrained areas </a:t>
            </a:r>
          </a:p>
          <a:p>
            <a:r>
              <a:rPr lang="en-US" dirty="0">
                <a:cs typeface="Calibri"/>
              </a:rPr>
              <a:t>Constrained displacements </a:t>
            </a:r>
          </a:p>
          <a:p>
            <a:r>
              <a:rPr lang="en-US" dirty="0">
                <a:cs typeface="Calibri"/>
              </a:rPr>
              <a:t>Kernel</a:t>
            </a:r>
          </a:p>
          <a:p>
            <a:r>
              <a:rPr lang="en-US" dirty="0">
                <a:cs typeface="Calibri"/>
              </a:rPr>
              <a:t>Initial evaluations</a:t>
            </a:r>
          </a:p>
          <a:p>
            <a:r>
              <a:rPr lang="en-US" dirty="0">
                <a:cs typeface="Calibri"/>
              </a:rPr>
              <a:t>Acquisition function</a:t>
            </a:r>
          </a:p>
          <a:p>
            <a:endParaRPr lang="en-US" dirty="0">
              <a:cs typeface="Calibri"/>
            </a:endParaRPr>
          </a:p>
        </p:txBody>
      </p:sp>
    </p:spTree>
    <p:extLst>
      <p:ext uri="{BB962C8B-B14F-4D97-AF65-F5344CB8AC3E}">
        <p14:creationId xmlns:p14="http://schemas.microsoft.com/office/powerpoint/2010/main" val="2999898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1AC3A-9868-39FE-44CB-7C7EAB6616CC}"/>
              </a:ext>
            </a:extLst>
          </p:cNvPr>
          <p:cNvSpPr>
            <a:spLocks noGrp="1"/>
          </p:cNvSpPr>
          <p:nvPr>
            <p:ph type="title"/>
          </p:nvPr>
        </p:nvSpPr>
        <p:spPr/>
        <p:txBody>
          <a:bodyPr/>
          <a:lstStyle/>
          <a:p>
            <a:r>
              <a:rPr lang="en-US">
                <a:cs typeface="Calibri Light"/>
              </a:rPr>
              <a:t>Loss function</a:t>
            </a:r>
            <a:endParaRPr lang="en-US"/>
          </a:p>
        </p:txBody>
      </p:sp>
      <p:sp>
        <p:nvSpPr>
          <p:cNvPr id="3" name="Content Placeholder 2">
            <a:extLst>
              <a:ext uri="{FF2B5EF4-FFF2-40B4-BE49-F238E27FC236}">
                <a16:creationId xmlns:a16="http://schemas.microsoft.com/office/drawing/2014/main" id="{8EE9A773-EC7C-1DB3-05D3-720955282677}"/>
              </a:ext>
            </a:extLst>
          </p:cNvPr>
          <p:cNvSpPr>
            <a:spLocks noGrp="1"/>
          </p:cNvSpPr>
          <p:nvPr>
            <p:ph idx="1"/>
          </p:nvPr>
        </p:nvSpPr>
        <p:spPr/>
        <p:txBody>
          <a:bodyPr vert="horz" lIns="91440" tIns="45720" rIns="91440" bIns="45720" rtlCol="0" anchor="t">
            <a:normAutofit lnSpcReduction="10000"/>
          </a:bodyPr>
          <a:lstStyle/>
          <a:p>
            <a:r>
              <a:rPr lang="en-US" dirty="0">
                <a:cs typeface="Calibri"/>
              </a:rPr>
              <a:t>Based on the sum of following scores:</a:t>
            </a:r>
            <a:endParaRPr lang="en-US" dirty="0"/>
          </a:p>
          <a:p>
            <a:pPr lvl="1">
              <a:buSzPct val="70000"/>
              <a:buFont typeface="Courier New" panose="020B0604020202020204" pitchFamily="34" charset="0"/>
              <a:buChar char="o"/>
            </a:pPr>
            <a:r>
              <a:rPr lang="en-US" dirty="0">
                <a:cs typeface="Calibri"/>
              </a:rPr>
              <a:t>Mass</a:t>
            </a:r>
          </a:p>
          <a:p>
            <a:pPr lvl="1">
              <a:buSzPct val="70000"/>
              <a:buFont typeface="Courier New" panose="020B0604020202020204" pitchFamily="34" charset="0"/>
              <a:buChar char="o"/>
            </a:pPr>
            <a:r>
              <a:rPr lang="en-US" dirty="0">
                <a:cs typeface="Calibri"/>
              </a:rPr>
              <a:t>Natural frequency (20 Hz, 40 Hz, 60 Hz)</a:t>
            </a:r>
          </a:p>
          <a:p>
            <a:pPr lvl="1">
              <a:buSzPct val="70000"/>
              <a:buFont typeface="Courier New" panose="020B0604020202020204" pitchFamily="34" charset="0"/>
              <a:buChar char="o"/>
            </a:pPr>
            <a:r>
              <a:rPr lang="en-US" dirty="0">
                <a:cs typeface="Calibri"/>
              </a:rPr>
              <a:t>Check (penalty)</a:t>
            </a:r>
          </a:p>
          <a:p>
            <a:pPr marL="457200" lvl="1" indent="0">
              <a:buNone/>
            </a:pPr>
            <a:endParaRPr lang="en-US" dirty="0">
              <a:cs typeface="Calibri"/>
            </a:endParaRPr>
          </a:p>
          <a:p>
            <a:r>
              <a:rPr lang="en-US" dirty="0">
                <a:cs typeface="Calibri"/>
              </a:rPr>
              <a:t>Compare performance for limitations on frequency (4 scenarios)</a:t>
            </a:r>
          </a:p>
          <a:p>
            <a:pPr lvl="1">
              <a:buSzPct val="70000"/>
              <a:buFont typeface="Courier New" panose="020B0604020202020204" pitchFamily="34" charset="0"/>
              <a:buChar char="o"/>
            </a:pPr>
            <a:r>
              <a:rPr lang="en-US" dirty="0">
                <a:cs typeface="Calibri"/>
              </a:rPr>
              <a:t>All frequency bands guided towards known threshold (1)</a:t>
            </a:r>
          </a:p>
          <a:p>
            <a:pPr lvl="1">
              <a:buSzPct val="70000"/>
              <a:buFont typeface="Courier New" panose="020B0604020202020204" pitchFamily="34" charset="0"/>
              <a:buChar char="o"/>
            </a:pPr>
            <a:r>
              <a:rPr lang="en-US" dirty="0">
                <a:cs typeface="Calibri"/>
              </a:rPr>
              <a:t>Remove upper bound in searching optimal solution for: </a:t>
            </a:r>
          </a:p>
          <a:p>
            <a:pPr lvl="2">
              <a:buFont typeface="Wingdings" panose="020B0604020202020204" pitchFamily="34" charset="0"/>
              <a:buChar char="§"/>
            </a:pPr>
            <a:r>
              <a:rPr lang="en-US" dirty="0">
                <a:cs typeface="Calibri"/>
              </a:rPr>
              <a:t>60 Hz (2)</a:t>
            </a:r>
          </a:p>
          <a:p>
            <a:pPr lvl="2">
              <a:buFont typeface="Wingdings" panose="020B0604020202020204" pitchFamily="34" charset="0"/>
              <a:buChar char="§"/>
            </a:pPr>
            <a:r>
              <a:rPr lang="en-US" dirty="0">
                <a:cs typeface="Calibri"/>
              </a:rPr>
              <a:t>40 &amp; 60 Hz (3)</a:t>
            </a:r>
          </a:p>
          <a:p>
            <a:pPr lvl="2">
              <a:buFont typeface="Wingdings" panose="020B0604020202020204" pitchFamily="34" charset="0"/>
              <a:buChar char="§"/>
            </a:pPr>
            <a:r>
              <a:rPr lang="en-US" dirty="0">
                <a:cs typeface="Calibri"/>
              </a:rPr>
              <a:t>All three bands (4)</a:t>
            </a:r>
          </a:p>
          <a:p>
            <a:pPr lvl="1">
              <a:buFont typeface="Courier New" panose="020B0604020202020204" pitchFamily="34" charset="0"/>
              <a:buChar char="o"/>
            </a:pPr>
            <a:endParaRPr lang="en-US" dirty="0">
              <a:cs typeface="Calibri"/>
            </a:endParaRPr>
          </a:p>
          <a:p>
            <a:pPr lvl="1">
              <a:buFont typeface="Courier New" panose="020B0604020202020204" pitchFamily="34" charset="0"/>
              <a:buChar char="o"/>
            </a:pPr>
            <a:endParaRPr lang="en-US" dirty="0">
              <a:cs typeface="Calibri"/>
            </a:endParaRPr>
          </a:p>
          <a:p>
            <a:pPr lvl="1">
              <a:buFont typeface="Courier New" panose="020B0604020202020204" pitchFamily="34" charset="0"/>
              <a:buChar char="o"/>
            </a:pPr>
            <a:endParaRPr lang="en-US" dirty="0">
              <a:cs typeface="Calibri"/>
            </a:endParaRPr>
          </a:p>
          <a:p>
            <a:endParaRPr lang="en-US" dirty="0">
              <a:cs typeface="Calibri"/>
            </a:endParaRPr>
          </a:p>
        </p:txBody>
      </p:sp>
      <p:pic>
        <p:nvPicPr>
          <p:cNvPr id="4" name="Picture 3" descr="A screenshot of a computer code&#10;&#10;Description automatically generated">
            <a:extLst>
              <a:ext uri="{FF2B5EF4-FFF2-40B4-BE49-F238E27FC236}">
                <a16:creationId xmlns:a16="http://schemas.microsoft.com/office/drawing/2014/main" id="{DA0EF400-936E-D05E-4775-C69D20E4C5BD}"/>
              </a:ext>
            </a:extLst>
          </p:cNvPr>
          <p:cNvPicPr>
            <a:picLocks noChangeAspect="1"/>
          </p:cNvPicPr>
          <p:nvPr/>
        </p:nvPicPr>
        <p:blipFill>
          <a:blip r:embed="rId3"/>
          <a:stretch>
            <a:fillRect/>
          </a:stretch>
        </p:blipFill>
        <p:spPr>
          <a:xfrm>
            <a:off x="6965910" y="1551038"/>
            <a:ext cx="4716556" cy="2013698"/>
          </a:xfrm>
          <a:prstGeom prst="rect">
            <a:avLst/>
          </a:prstGeom>
        </p:spPr>
      </p:pic>
    </p:spTree>
    <p:extLst>
      <p:ext uri="{BB962C8B-B14F-4D97-AF65-F5344CB8AC3E}">
        <p14:creationId xmlns:p14="http://schemas.microsoft.com/office/powerpoint/2010/main" val="305714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C75E9-3C4E-9E5B-F35C-7A6523F215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27222-A416-79C3-42C5-53CA0CC7D962}"/>
              </a:ext>
            </a:extLst>
          </p:cNvPr>
          <p:cNvSpPr>
            <a:spLocks noGrp="1"/>
          </p:cNvSpPr>
          <p:nvPr>
            <p:ph type="title"/>
          </p:nvPr>
        </p:nvSpPr>
        <p:spPr/>
        <p:txBody>
          <a:bodyPr/>
          <a:lstStyle/>
          <a:p>
            <a:r>
              <a:rPr lang="en-US">
                <a:cs typeface="Calibri Light"/>
              </a:rPr>
              <a:t>Loss function – Comparison 1</a:t>
            </a:r>
            <a:endParaRPr lang="en-US"/>
          </a:p>
        </p:txBody>
      </p:sp>
      <p:pic>
        <p:nvPicPr>
          <p:cNvPr id="6" name="Content Placeholder 3" descr="A diagram of lines and dots&#10;&#10;Description automatically generated">
            <a:extLst>
              <a:ext uri="{FF2B5EF4-FFF2-40B4-BE49-F238E27FC236}">
                <a16:creationId xmlns:a16="http://schemas.microsoft.com/office/drawing/2014/main" id="{DB58C4AC-2355-086F-2757-EB01B2EFF296}"/>
              </a:ext>
            </a:extLst>
          </p:cNvPr>
          <p:cNvPicPr>
            <a:picLocks noGrp="1" noChangeAspect="1"/>
          </p:cNvPicPr>
          <p:nvPr>
            <p:ph idx="1"/>
          </p:nvPr>
        </p:nvPicPr>
        <p:blipFill>
          <a:blip r:embed="rId3"/>
          <a:stretch>
            <a:fillRect/>
          </a:stretch>
        </p:blipFill>
        <p:spPr>
          <a:xfrm>
            <a:off x="8840910" y="2553204"/>
            <a:ext cx="3085002" cy="748486"/>
          </a:xfrm>
        </p:spPr>
      </p:pic>
      <p:graphicFrame>
        <p:nvGraphicFramePr>
          <p:cNvPr id="4" name="Table 3">
            <a:extLst>
              <a:ext uri="{FF2B5EF4-FFF2-40B4-BE49-F238E27FC236}">
                <a16:creationId xmlns:a16="http://schemas.microsoft.com/office/drawing/2014/main" id="{E593BD37-D052-8A38-7B8D-E23713239509}"/>
              </a:ext>
            </a:extLst>
          </p:cNvPr>
          <p:cNvGraphicFramePr>
            <a:graphicFrameLocks noGrp="1"/>
          </p:cNvGraphicFramePr>
          <p:nvPr>
            <p:extLst>
              <p:ext uri="{D42A27DB-BD31-4B8C-83A1-F6EECF244321}">
                <p14:modId xmlns:p14="http://schemas.microsoft.com/office/powerpoint/2010/main" val="2589456044"/>
              </p:ext>
            </p:extLst>
          </p:nvPr>
        </p:nvGraphicFramePr>
        <p:xfrm>
          <a:off x="496014" y="1742059"/>
          <a:ext cx="11468242" cy="3970960"/>
        </p:xfrm>
        <a:graphic>
          <a:graphicData uri="http://schemas.openxmlformats.org/drawingml/2006/table">
            <a:tbl>
              <a:tblPr firstRow="1" bandRow="1">
                <a:tableStyleId>{5940675A-B579-460E-94D1-54222C63F5DA}</a:tableStyleId>
              </a:tblPr>
              <a:tblGrid>
                <a:gridCol w="1253042">
                  <a:extLst>
                    <a:ext uri="{9D8B030D-6E8A-4147-A177-3AD203B41FA5}">
                      <a16:colId xmlns:a16="http://schemas.microsoft.com/office/drawing/2014/main" val="175679344"/>
                    </a:ext>
                  </a:extLst>
                </a:gridCol>
                <a:gridCol w="2499308">
                  <a:extLst>
                    <a:ext uri="{9D8B030D-6E8A-4147-A177-3AD203B41FA5}">
                      <a16:colId xmlns:a16="http://schemas.microsoft.com/office/drawing/2014/main" val="2737926695"/>
                    </a:ext>
                  </a:extLst>
                </a:gridCol>
                <a:gridCol w="1294544">
                  <a:extLst>
                    <a:ext uri="{9D8B030D-6E8A-4147-A177-3AD203B41FA5}">
                      <a16:colId xmlns:a16="http://schemas.microsoft.com/office/drawing/2014/main" val="107997118"/>
                    </a:ext>
                  </a:extLst>
                </a:gridCol>
                <a:gridCol w="1577083">
                  <a:extLst>
                    <a:ext uri="{9D8B030D-6E8A-4147-A177-3AD203B41FA5}">
                      <a16:colId xmlns:a16="http://schemas.microsoft.com/office/drawing/2014/main" val="236926734"/>
                    </a:ext>
                  </a:extLst>
                </a:gridCol>
                <a:gridCol w="1541123">
                  <a:extLst>
                    <a:ext uri="{9D8B030D-6E8A-4147-A177-3AD203B41FA5}">
                      <a16:colId xmlns:a16="http://schemas.microsoft.com/office/drawing/2014/main" val="1201597950"/>
                    </a:ext>
                  </a:extLst>
                </a:gridCol>
                <a:gridCol w="3303142">
                  <a:extLst>
                    <a:ext uri="{9D8B030D-6E8A-4147-A177-3AD203B41FA5}">
                      <a16:colId xmlns:a16="http://schemas.microsoft.com/office/drawing/2014/main" val="1753225904"/>
                    </a:ext>
                  </a:extLst>
                </a:gridCol>
              </a:tblGrid>
              <a:tr h="794192">
                <a:tc>
                  <a:txBody>
                    <a:bodyPr/>
                    <a:lstStyle/>
                    <a:p>
                      <a:endParaRPr lang="en-US"/>
                    </a:p>
                  </a:txBody>
                  <a:tcPr/>
                </a:tc>
                <a:tc>
                  <a:txBody>
                    <a:bodyPr/>
                    <a:lstStyle/>
                    <a:p>
                      <a:r>
                        <a:rPr lang="en-US"/>
                        <a:t>Natural frequencies [Hz]</a:t>
                      </a:r>
                    </a:p>
                  </a:txBody>
                  <a:tcPr/>
                </a:tc>
                <a:tc>
                  <a:txBody>
                    <a:bodyPr/>
                    <a:lstStyle/>
                    <a:p>
                      <a:r>
                        <a:rPr lang="en-US"/>
                        <a:t>Best score</a:t>
                      </a:r>
                    </a:p>
                  </a:txBody>
                  <a:tcPr/>
                </a:tc>
                <a:tc>
                  <a:txBody>
                    <a:bodyPr/>
                    <a:lstStyle/>
                    <a:p>
                      <a:r>
                        <a:rPr lang="en-US"/>
                        <a:t>Total mass [kg]</a:t>
                      </a:r>
                    </a:p>
                  </a:txBody>
                  <a:tcPr/>
                </a:tc>
                <a:tc>
                  <a:txBody>
                    <a:bodyPr/>
                    <a:lstStyle/>
                    <a:p>
                      <a:r>
                        <a:rPr lang="en-US"/>
                        <a:t>Computation time [</a:t>
                      </a:r>
                      <a:r>
                        <a:rPr lang="en-US" err="1"/>
                        <a:t>Hr</a:t>
                      </a:r>
                      <a:r>
                        <a:rPr lang="en-US"/>
                        <a:t>]</a:t>
                      </a:r>
                    </a:p>
                  </a:txBody>
                  <a:tcPr/>
                </a:tc>
                <a:tc>
                  <a:txBody>
                    <a:bodyPr/>
                    <a:lstStyle/>
                    <a:p>
                      <a:pPr algn="ctr"/>
                      <a:r>
                        <a:rPr lang="en-US"/>
                        <a:t>Structure visualization for best iteration</a:t>
                      </a:r>
                    </a:p>
                  </a:txBody>
                  <a:tcPr/>
                </a:tc>
                <a:extLst>
                  <a:ext uri="{0D108BD9-81ED-4DB2-BD59-A6C34878D82A}">
                    <a16:rowId xmlns:a16="http://schemas.microsoft.com/office/drawing/2014/main" val="794036242"/>
                  </a:ext>
                </a:extLst>
              </a:tr>
              <a:tr h="794192">
                <a:tc>
                  <a:txBody>
                    <a:bodyPr/>
                    <a:lstStyle/>
                    <a:p>
                      <a:pPr algn="ctr"/>
                      <a:r>
                        <a:rPr lang="en-US"/>
                        <a:t>Case 1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B050"/>
                          </a:solidFill>
                        </a:rPr>
                        <a:t>22.13</a:t>
                      </a:r>
                      <a:r>
                        <a:rPr lang="en-US" sz="1800">
                          <a:solidFill>
                            <a:schemeClr val="tx1"/>
                          </a:solidFill>
                        </a:rPr>
                        <a:t>,</a:t>
                      </a:r>
                      <a:r>
                        <a:rPr lang="en-US" sz="1800">
                          <a:solidFill>
                            <a:srgbClr val="00B050"/>
                          </a:solidFill>
                        </a:rPr>
                        <a:t> 46.83</a:t>
                      </a:r>
                      <a:r>
                        <a:rPr lang="en-US" sz="1800">
                          <a:solidFill>
                            <a:schemeClr val="tx1"/>
                          </a:solidFill>
                        </a:rPr>
                        <a:t>,</a:t>
                      </a:r>
                      <a:r>
                        <a:rPr lang="en-US" sz="1800">
                          <a:solidFill>
                            <a:srgbClr val="00B050"/>
                          </a:solidFill>
                        </a:rPr>
                        <a:t> 61.97</a:t>
                      </a:r>
                    </a:p>
                    <a:p>
                      <a:pPr algn="ct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591.09</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480.860</a:t>
                      </a:r>
                    </a:p>
                    <a:p>
                      <a:pPr algn="ct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1.62</a:t>
                      </a:r>
                    </a:p>
                    <a:p>
                      <a:pPr algn="ctr"/>
                      <a:endParaRPr lang="en-US"/>
                    </a:p>
                  </a:txBody>
                  <a:tcPr/>
                </a:tc>
                <a:tc>
                  <a:txBody>
                    <a:bodyPr/>
                    <a:lstStyle/>
                    <a:p>
                      <a:pPr algn="ctr"/>
                      <a:endParaRPr lang="en-US"/>
                    </a:p>
                  </a:txBody>
                  <a:tcPr/>
                </a:tc>
                <a:extLst>
                  <a:ext uri="{0D108BD9-81ED-4DB2-BD59-A6C34878D82A}">
                    <a16:rowId xmlns:a16="http://schemas.microsoft.com/office/drawing/2014/main" val="3666513685"/>
                  </a:ext>
                </a:extLst>
              </a:tr>
              <a:tr h="794192">
                <a:tc>
                  <a:txBody>
                    <a:bodyPr/>
                    <a:lstStyle/>
                    <a:p>
                      <a:pPr algn="ctr"/>
                      <a:r>
                        <a:rPr lang="en-US"/>
                        <a:t>Case 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FF0000"/>
                          </a:solidFill>
                        </a:rPr>
                        <a:t>18.14</a:t>
                      </a:r>
                      <a:r>
                        <a:rPr lang="en-US" sz="1800"/>
                        <a:t>, </a:t>
                      </a:r>
                      <a:r>
                        <a:rPr lang="en-US" sz="1800">
                          <a:solidFill>
                            <a:srgbClr val="00B050"/>
                          </a:solidFill>
                        </a:rPr>
                        <a:t>50.93</a:t>
                      </a:r>
                      <a:r>
                        <a:rPr lang="en-US" sz="1800">
                          <a:solidFill>
                            <a:schemeClr val="tx1"/>
                          </a:solidFill>
                        </a:rPr>
                        <a:t>,</a:t>
                      </a:r>
                      <a:r>
                        <a:rPr lang="en-US" sz="1800">
                          <a:solidFill>
                            <a:srgbClr val="00B050"/>
                          </a:solidFill>
                        </a:rPr>
                        <a:t> 93.04</a:t>
                      </a:r>
                    </a:p>
                    <a:p>
                      <a:pPr algn="ct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1511.33</a:t>
                      </a:r>
                    </a:p>
                    <a:p>
                      <a:pPr algn="ct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476.760</a:t>
                      </a:r>
                    </a:p>
                    <a:p>
                      <a:pPr algn="ct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3.39</a:t>
                      </a:r>
                    </a:p>
                    <a:p>
                      <a:pPr algn="ctr"/>
                      <a:endParaRPr lang="en-US"/>
                    </a:p>
                  </a:txBody>
                  <a:tcPr/>
                </a:tc>
                <a:tc>
                  <a:txBody>
                    <a:bodyPr/>
                    <a:lstStyle/>
                    <a:p>
                      <a:pPr algn="ctr"/>
                      <a:endParaRPr lang="en-US"/>
                    </a:p>
                  </a:txBody>
                  <a:tcPr/>
                </a:tc>
                <a:extLst>
                  <a:ext uri="{0D108BD9-81ED-4DB2-BD59-A6C34878D82A}">
                    <a16:rowId xmlns:a16="http://schemas.microsoft.com/office/drawing/2014/main" val="673509810"/>
                  </a:ext>
                </a:extLst>
              </a:tr>
              <a:tr h="794192">
                <a:tc>
                  <a:txBody>
                    <a:bodyPr/>
                    <a:lstStyle/>
                    <a:p>
                      <a:pPr algn="ctr"/>
                      <a:r>
                        <a:rPr lang="en-US"/>
                        <a:t>Case 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FF0000"/>
                          </a:solidFill>
                        </a:rPr>
                        <a:t>19.40</a:t>
                      </a:r>
                      <a:r>
                        <a:rPr lang="en-US" sz="1800"/>
                        <a:t>, </a:t>
                      </a:r>
                      <a:r>
                        <a:rPr lang="en-US" sz="1800">
                          <a:solidFill>
                            <a:srgbClr val="00B050"/>
                          </a:solidFill>
                        </a:rPr>
                        <a:t>52.24</a:t>
                      </a:r>
                      <a:r>
                        <a:rPr lang="en-US" sz="1800">
                          <a:solidFill>
                            <a:schemeClr val="tx1"/>
                          </a:solidFill>
                        </a:rPr>
                        <a:t>,</a:t>
                      </a:r>
                      <a:r>
                        <a:rPr lang="en-US" sz="1800">
                          <a:solidFill>
                            <a:srgbClr val="00B050"/>
                          </a:solidFill>
                        </a:rPr>
                        <a:t> 66.39</a:t>
                      </a:r>
                    </a:p>
                    <a:p>
                      <a:pPr algn="ct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1453.65</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449.990</a:t>
                      </a:r>
                    </a:p>
                    <a:p>
                      <a:pPr algn="ct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3.25</a:t>
                      </a:r>
                    </a:p>
                    <a:p>
                      <a:pPr algn="ctr"/>
                      <a:endParaRPr lang="en-US"/>
                    </a:p>
                  </a:txBody>
                  <a:tcPr/>
                </a:tc>
                <a:tc>
                  <a:txBody>
                    <a:bodyPr/>
                    <a:lstStyle/>
                    <a:p>
                      <a:pPr algn="ctr"/>
                      <a:endParaRPr lang="en-US"/>
                    </a:p>
                  </a:txBody>
                  <a:tcPr/>
                </a:tc>
                <a:extLst>
                  <a:ext uri="{0D108BD9-81ED-4DB2-BD59-A6C34878D82A}">
                    <a16:rowId xmlns:a16="http://schemas.microsoft.com/office/drawing/2014/main" val="2334616661"/>
                  </a:ext>
                </a:extLst>
              </a:tr>
              <a:tr h="794192">
                <a:tc>
                  <a:txBody>
                    <a:bodyPr/>
                    <a:lstStyle/>
                    <a:p>
                      <a:pPr algn="ctr"/>
                      <a:r>
                        <a:rPr lang="en-US"/>
                        <a:t>Case 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B050"/>
                          </a:solidFill>
                        </a:rPr>
                        <a:t>21.37</a:t>
                      </a:r>
                      <a:r>
                        <a:rPr lang="en-US" sz="1800">
                          <a:solidFill>
                            <a:schemeClr val="tx1"/>
                          </a:solidFill>
                        </a:rPr>
                        <a:t>,</a:t>
                      </a:r>
                      <a:r>
                        <a:rPr lang="en-US" sz="1800">
                          <a:solidFill>
                            <a:srgbClr val="00B050"/>
                          </a:solidFill>
                        </a:rPr>
                        <a:t> </a:t>
                      </a:r>
                      <a:r>
                        <a:rPr lang="en-US" sz="1800">
                          <a:solidFill>
                            <a:srgbClr val="FF0000"/>
                          </a:solidFill>
                        </a:rPr>
                        <a:t>34.19</a:t>
                      </a:r>
                      <a:r>
                        <a:rPr lang="en-US" sz="1800">
                          <a:solidFill>
                            <a:schemeClr val="tx1"/>
                          </a:solidFill>
                        </a:rPr>
                        <a:t>,</a:t>
                      </a:r>
                      <a:r>
                        <a:rPr lang="en-US" sz="1800">
                          <a:solidFill>
                            <a:srgbClr val="00B050"/>
                          </a:solidFill>
                        </a:rPr>
                        <a:t> 72.62</a:t>
                      </a:r>
                    </a:p>
                    <a:p>
                      <a:pPr algn="ct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1443.04</a:t>
                      </a:r>
                    </a:p>
                    <a:p>
                      <a:pPr algn="ct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443.04</a:t>
                      </a:r>
                    </a:p>
                    <a:p>
                      <a:pPr algn="ct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2.55</a:t>
                      </a:r>
                    </a:p>
                    <a:p>
                      <a:pPr algn="ctr"/>
                      <a:endParaRPr lang="en-US"/>
                    </a:p>
                  </a:txBody>
                  <a:tcPr/>
                </a:tc>
                <a:tc>
                  <a:txBody>
                    <a:bodyPr/>
                    <a:lstStyle/>
                    <a:p>
                      <a:pPr algn="ctr"/>
                      <a:endParaRPr lang="en-US" dirty="0"/>
                    </a:p>
                  </a:txBody>
                  <a:tcPr/>
                </a:tc>
                <a:extLst>
                  <a:ext uri="{0D108BD9-81ED-4DB2-BD59-A6C34878D82A}">
                    <a16:rowId xmlns:a16="http://schemas.microsoft.com/office/drawing/2014/main" val="1846498563"/>
                  </a:ext>
                </a:extLst>
              </a:tr>
            </a:tbl>
          </a:graphicData>
        </a:graphic>
      </p:graphicFrame>
      <p:pic>
        <p:nvPicPr>
          <p:cNvPr id="7" name="Picture 6" descr="A blue line with red dots and black numbers&#10;&#10;Description automatically generated">
            <a:extLst>
              <a:ext uri="{FF2B5EF4-FFF2-40B4-BE49-F238E27FC236}">
                <a16:creationId xmlns:a16="http://schemas.microsoft.com/office/drawing/2014/main" id="{94299470-B583-A723-3088-CED677764CA7}"/>
              </a:ext>
            </a:extLst>
          </p:cNvPr>
          <p:cNvPicPr>
            <a:picLocks noChangeAspect="1"/>
          </p:cNvPicPr>
          <p:nvPr/>
        </p:nvPicPr>
        <p:blipFill>
          <a:blip r:embed="rId4"/>
          <a:stretch>
            <a:fillRect/>
          </a:stretch>
        </p:blipFill>
        <p:spPr>
          <a:xfrm>
            <a:off x="8925783" y="3392432"/>
            <a:ext cx="2915257" cy="592322"/>
          </a:xfrm>
          <a:prstGeom prst="rect">
            <a:avLst/>
          </a:prstGeom>
        </p:spPr>
      </p:pic>
      <p:pic>
        <p:nvPicPr>
          <p:cNvPr id="8" name="Picture 7">
            <a:extLst>
              <a:ext uri="{FF2B5EF4-FFF2-40B4-BE49-F238E27FC236}">
                <a16:creationId xmlns:a16="http://schemas.microsoft.com/office/drawing/2014/main" id="{F151BF09-531B-F7C8-28AA-15B0D8F0A722}"/>
              </a:ext>
            </a:extLst>
          </p:cNvPr>
          <p:cNvPicPr>
            <a:picLocks noChangeAspect="1"/>
          </p:cNvPicPr>
          <p:nvPr/>
        </p:nvPicPr>
        <p:blipFill>
          <a:blip r:embed="rId5"/>
          <a:stretch>
            <a:fillRect/>
          </a:stretch>
        </p:blipFill>
        <p:spPr>
          <a:xfrm>
            <a:off x="8941407" y="4208599"/>
            <a:ext cx="2852760" cy="553473"/>
          </a:xfrm>
          <a:prstGeom prst="rect">
            <a:avLst/>
          </a:prstGeom>
        </p:spPr>
      </p:pic>
      <p:pic>
        <p:nvPicPr>
          <p:cNvPr id="9" name="Picture 8">
            <a:extLst>
              <a:ext uri="{FF2B5EF4-FFF2-40B4-BE49-F238E27FC236}">
                <a16:creationId xmlns:a16="http://schemas.microsoft.com/office/drawing/2014/main" id="{86BD1952-E181-3611-1279-2EDE462A792D}"/>
              </a:ext>
            </a:extLst>
          </p:cNvPr>
          <p:cNvPicPr>
            <a:picLocks noChangeAspect="1"/>
          </p:cNvPicPr>
          <p:nvPr/>
        </p:nvPicPr>
        <p:blipFill>
          <a:blip r:embed="rId6"/>
          <a:stretch>
            <a:fillRect/>
          </a:stretch>
        </p:blipFill>
        <p:spPr>
          <a:xfrm>
            <a:off x="8925783" y="4931595"/>
            <a:ext cx="2884009" cy="719439"/>
          </a:xfrm>
          <a:prstGeom prst="rect">
            <a:avLst/>
          </a:prstGeom>
        </p:spPr>
      </p:pic>
    </p:spTree>
    <p:extLst>
      <p:ext uri="{BB962C8B-B14F-4D97-AF65-F5344CB8AC3E}">
        <p14:creationId xmlns:p14="http://schemas.microsoft.com/office/powerpoint/2010/main" val="2754352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D5A77-3D0E-AE4D-A68F-036123624101}"/>
              </a:ext>
            </a:extLst>
          </p:cNvPr>
          <p:cNvSpPr>
            <a:spLocks noGrp="1"/>
          </p:cNvSpPr>
          <p:nvPr>
            <p:ph type="title"/>
          </p:nvPr>
        </p:nvSpPr>
        <p:spPr/>
        <p:txBody>
          <a:bodyPr/>
          <a:lstStyle/>
          <a:p>
            <a:r>
              <a:rPr lang="en-US">
                <a:cs typeface="Calibri Light"/>
              </a:rPr>
              <a:t>Loss function – Additional considerations</a:t>
            </a:r>
            <a:endParaRPr lang="en-US"/>
          </a:p>
        </p:txBody>
      </p:sp>
      <p:sp>
        <p:nvSpPr>
          <p:cNvPr id="3" name="Content Placeholder 2">
            <a:extLst>
              <a:ext uri="{FF2B5EF4-FFF2-40B4-BE49-F238E27FC236}">
                <a16:creationId xmlns:a16="http://schemas.microsoft.com/office/drawing/2014/main" id="{FFE12057-9B47-F430-0181-2184156F3A6A}"/>
              </a:ext>
            </a:extLst>
          </p:cNvPr>
          <p:cNvSpPr>
            <a:spLocks noGrp="1"/>
          </p:cNvSpPr>
          <p:nvPr>
            <p:ph idx="1"/>
          </p:nvPr>
        </p:nvSpPr>
        <p:spPr/>
        <p:txBody>
          <a:bodyPr vert="horz" lIns="91440" tIns="45720" rIns="91440" bIns="45720" rtlCol="0" anchor="t">
            <a:normAutofit/>
          </a:bodyPr>
          <a:lstStyle/>
          <a:p>
            <a:r>
              <a:rPr lang="en-US" dirty="0">
                <a:cs typeface="Calibri"/>
              </a:rPr>
              <a:t>Change the coefficient for mass score</a:t>
            </a:r>
          </a:p>
          <a:p>
            <a:pPr lvl="1">
              <a:buSzPct val="70000"/>
              <a:buFont typeface="Courier New" panose="020B0604020202020204" pitchFamily="34" charset="0"/>
              <a:buChar char="o"/>
            </a:pPr>
            <a:r>
              <a:rPr lang="en-US" dirty="0">
                <a:cs typeface="Calibri"/>
              </a:rPr>
              <a:t>Optimization for all frequency bands (Case 1) with lowest C.T.</a:t>
            </a:r>
          </a:p>
          <a:p>
            <a:pPr lvl="2">
              <a:buFont typeface="Wingdings" panose="020B0604020202020204" pitchFamily="34" charset="0"/>
              <a:buChar char="§"/>
            </a:pPr>
            <a:r>
              <a:rPr lang="en-US" dirty="0">
                <a:cs typeface="Calibri"/>
              </a:rPr>
              <a:t>x10 (5)</a:t>
            </a:r>
          </a:p>
          <a:p>
            <a:pPr lvl="2">
              <a:buFont typeface="Wingdings" panose="020B0604020202020204" pitchFamily="34" charset="0"/>
              <a:buChar char="§"/>
            </a:pPr>
            <a:r>
              <a:rPr lang="en-US" dirty="0">
                <a:cs typeface="Calibri"/>
              </a:rPr>
              <a:t>x100 (6)</a:t>
            </a:r>
          </a:p>
          <a:p>
            <a:r>
              <a:rPr lang="en-US" dirty="0">
                <a:cs typeface="Calibri"/>
              </a:rPr>
              <a:t>Investigate further generalization by optimizing for 20 Hz (Case 3)</a:t>
            </a:r>
            <a:endParaRPr lang="en-US" dirty="0"/>
          </a:p>
          <a:p>
            <a:pPr lvl="1">
              <a:buSzPct val="70000"/>
              <a:buFont typeface="Courier New" panose="020B0604020202020204" pitchFamily="34" charset="0"/>
              <a:buChar char="o"/>
            </a:pPr>
            <a:r>
              <a:rPr lang="en-US" dirty="0">
                <a:cs typeface="Calibri"/>
              </a:rPr>
              <a:t>Apply combinations weights to lower bound of frequency score and the mass </a:t>
            </a:r>
          </a:p>
          <a:p>
            <a:pPr lvl="2">
              <a:buFont typeface="Wingdings" panose="020B0604020202020204" pitchFamily="34" charset="0"/>
              <a:buChar char="§"/>
            </a:pPr>
            <a:r>
              <a:rPr lang="en-US" dirty="0">
                <a:cs typeface="Calibri"/>
              </a:rPr>
              <a:t>x100 frequency (7)</a:t>
            </a:r>
          </a:p>
          <a:p>
            <a:pPr lvl="2">
              <a:buFont typeface="Wingdings" panose="020B0604020202020204" pitchFamily="34" charset="0"/>
              <a:buChar char="§"/>
            </a:pPr>
            <a:r>
              <a:rPr lang="en-US" dirty="0">
                <a:cs typeface="Calibri"/>
              </a:rPr>
              <a:t>x5 mass; x100 frequency (8)</a:t>
            </a:r>
          </a:p>
          <a:p>
            <a:pPr lvl="2">
              <a:buFont typeface="Wingdings" panose="020B0604020202020204" pitchFamily="34" charset="0"/>
              <a:buChar char="§"/>
            </a:pPr>
            <a:r>
              <a:rPr lang="en-US" dirty="0">
                <a:cs typeface="Calibri"/>
              </a:rPr>
              <a:t>x10 mass; x100 frequency (9)</a:t>
            </a:r>
          </a:p>
          <a:p>
            <a:pPr lvl="2">
              <a:buFont typeface="Wingdings" panose="020B0604020202020204" pitchFamily="34" charset="0"/>
              <a:buChar char="§"/>
            </a:pPr>
            <a:r>
              <a:rPr lang="en-US" dirty="0">
                <a:cs typeface="Calibri"/>
              </a:rPr>
              <a:t>x10 mass; x10 frequency (10)</a:t>
            </a:r>
          </a:p>
          <a:p>
            <a:pPr lvl="2">
              <a:buFont typeface="Wingdings" panose="020B0604020202020204" pitchFamily="34" charset="0"/>
              <a:buChar char="§"/>
            </a:pPr>
            <a:endParaRPr lang="en-US" dirty="0">
              <a:cs typeface="Calibri"/>
            </a:endParaRPr>
          </a:p>
          <a:p>
            <a:pPr lvl="2">
              <a:buFont typeface="Wingdings" panose="020B0604020202020204" pitchFamily="34" charset="0"/>
              <a:buChar char="§"/>
            </a:pP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89746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C75E9-3C4E-9E5B-F35C-7A6523F215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27222-A416-79C3-42C5-53CA0CC7D962}"/>
              </a:ext>
            </a:extLst>
          </p:cNvPr>
          <p:cNvSpPr>
            <a:spLocks noGrp="1"/>
          </p:cNvSpPr>
          <p:nvPr>
            <p:ph type="title"/>
          </p:nvPr>
        </p:nvSpPr>
        <p:spPr/>
        <p:txBody>
          <a:bodyPr/>
          <a:lstStyle/>
          <a:p>
            <a:r>
              <a:rPr lang="en-US">
                <a:cs typeface="Calibri Light"/>
              </a:rPr>
              <a:t>Loss function – Comparison 2</a:t>
            </a:r>
            <a:endParaRPr lang="en-US"/>
          </a:p>
        </p:txBody>
      </p:sp>
      <p:graphicFrame>
        <p:nvGraphicFramePr>
          <p:cNvPr id="4" name="Table 3">
            <a:extLst>
              <a:ext uri="{FF2B5EF4-FFF2-40B4-BE49-F238E27FC236}">
                <a16:creationId xmlns:a16="http://schemas.microsoft.com/office/drawing/2014/main" id="{E593BD37-D052-8A38-7B8D-E23713239509}"/>
              </a:ext>
            </a:extLst>
          </p:cNvPr>
          <p:cNvGraphicFramePr>
            <a:graphicFrameLocks noGrp="1"/>
          </p:cNvGraphicFramePr>
          <p:nvPr>
            <p:extLst>
              <p:ext uri="{D42A27DB-BD31-4B8C-83A1-F6EECF244321}">
                <p14:modId xmlns:p14="http://schemas.microsoft.com/office/powerpoint/2010/main" val="1136931112"/>
              </p:ext>
            </p:extLst>
          </p:nvPr>
        </p:nvGraphicFramePr>
        <p:xfrm>
          <a:off x="363692" y="1373409"/>
          <a:ext cx="11468226" cy="5303520"/>
        </p:xfrm>
        <a:graphic>
          <a:graphicData uri="http://schemas.openxmlformats.org/drawingml/2006/table">
            <a:tbl>
              <a:tblPr firstRow="1" bandRow="1">
                <a:tableStyleId>{5940675A-B579-460E-94D1-54222C63F5DA}</a:tableStyleId>
              </a:tblPr>
              <a:tblGrid>
                <a:gridCol w="1253042">
                  <a:extLst>
                    <a:ext uri="{9D8B030D-6E8A-4147-A177-3AD203B41FA5}">
                      <a16:colId xmlns:a16="http://schemas.microsoft.com/office/drawing/2014/main" val="175679344"/>
                    </a:ext>
                  </a:extLst>
                </a:gridCol>
                <a:gridCol w="2499307">
                  <a:extLst>
                    <a:ext uri="{9D8B030D-6E8A-4147-A177-3AD203B41FA5}">
                      <a16:colId xmlns:a16="http://schemas.microsoft.com/office/drawing/2014/main" val="2737926695"/>
                    </a:ext>
                  </a:extLst>
                </a:gridCol>
                <a:gridCol w="1041040">
                  <a:extLst>
                    <a:ext uri="{9D8B030D-6E8A-4147-A177-3AD203B41FA5}">
                      <a16:colId xmlns:a16="http://schemas.microsoft.com/office/drawing/2014/main" val="107997118"/>
                    </a:ext>
                  </a:extLst>
                </a:gridCol>
                <a:gridCol w="1523998">
                  <a:extLst>
                    <a:ext uri="{9D8B030D-6E8A-4147-A177-3AD203B41FA5}">
                      <a16:colId xmlns:a16="http://schemas.microsoft.com/office/drawing/2014/main" val="236926734"/>
                    </a:ext>
                  </a:extLst>
                </a:gridCol>
                <a:gridCol w="1523999">
                  <a:extLst>
                    <a:ext uri="{9D8B030D-6E8A-4147-A177-3AD203B41FA5}">
                      <a16:colId xmlns:a16="http://schemas.microsoft.com/office/drawing/2014/main" val="1201597950"/>
                    </a:ext>
                  </a:extLst>
                </a:gridCol>
                <a:gridCol w="3626840">
                  <a:extLst>
                    <a:ext uri="{9D8B030D-6E8A-4147-A177-3AD203B41FA5}">
                      <a16:colId xmlns:a16="http://schemas.microsoft.com/office/drawing/2014/main" val="1753225904"/>
                    </a:ext>
                  </a:extLst>
                </a:gridCol>
              </a:tblGrid>
              <a:tr h="595944">
                <a:tc>
                  <a:txBody>
                    <a:bodyPr/>
                    <a:lstStyle/>
                    <a:p>
                      <a:endParaRPr lang="en-US"/>
                    </a:p>
                  </a:txBody>
                  <a:tcPr/>
                </a:tc>
                <a:tc>
                  <a:txBody>
                    <a:bodyPr/>
                    <a:lstStyle/>
                    <a:p>
                      <a:r>
                        <a:rPr lang="en-US"/>
                        <a:t>Natural frequencies [Hz]</a:t>
                      </a:r>
                    </a:p>
                  </a:txBody>
                  <a:tcPr/>
                </a:tc>
                <a:tc>
                  <a:txBody>
                    <a:bodyPr/>
                    <a:lstStyle/>
                    <a:p>
                      <a:pPr algn="ctr"/>
                      <a:r>
                        <a:rPr lang="en-US"/>
                        <a:t>Best score</a:t>
                      </a:r>
                    </a:p>
                  </a:txBody>
                  <a:tcPr/>
                </a:tc>
                <a:tc>
                  <a:txBody>
                    <a:bodyPr/>
                    <a:lstStyle/>
                    <a:p>
                      <a:pPr algn="ctr"/>
                      <a:r>
                        <a:rPr lang="en-US"/>
                        <a:t>Total mass [kg]</a:t>
                      </a:r>
                    </a:p>
                  </a:txBody>
                  <a:tcPr/>
                </a:tc>
                <a:tc>
                  <a:txBody>
                    <a:bodyPr/>
                    <a:lstStyle/>
                    <a:p>
                      <a:r>
                        <a:rPr lang="en-US"/>
                        <a:t>Computation time [</a:t>
                      </a:r>
                      <a:r>
                        <a:rPr lang="en-US" err="1"/>
                        <a:t>Hr</a:t>
                      </a:r>
                      <a:r>
                        <a:rPr lang="en-US"/>
                        <a:t>]</a:t>
                      </a:r>
                    </a:p>
                  </a:txBody>
                  <a:tcPr/>
                </a:tc>
                <a:tc>
                  <a:txBody>
                    <a:bodyPr/>
                    <a:lstStyle/>
                    <a:p>
                      <a:pPr algn="ctr"/>
                      <a:r>
                        <a:rPr lang="en-US"/>
                        <a:t>Structure visualization for best iteration</a:t>
                      </a:r>
                    </a:p>
                  </a:txBody>
                  <a:tcPr/>
                </a:tc>
                <a:extLst>
                  <a:ext uri="{0D108BD9-81ED-4DB2-BD59-A6C34878D82A}">
                    <a16:rowId xmlns:a16="http://schemas.microsoft.com/office/drawing/2014/main" val="794036242"/>
                  </a:ext>
                </a:extLst>
              </a:tr>
              <a:tr h="849953">
                <a:tc>
                  <a:txBody>
                    <a:bodyPr/>
                    <a:lstStyle/>
                    <a:p>
                      <a:pPr algn="ctr"/>
                      <a:r>
                        <a:rPr lang="en-US"/>
                        <a:t>Case 5</a:t>
                      </a:r>
                    </a:p>
                    <a:p>
                      <a:pPr algn="ctr"/>
                      <a:r>
                        <a:rPr lang="en-US" i="1"/>
                        <a:t>Same as (3)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rgbClr val="FF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FF0000"/>
                          </a:solidFill>
                        </a:rPr>
                        <a:t>19.40</a:t>
                      </a:r>
                      <a:r>
                        <a:rPr lang="en-US">
                          <a:solidFill>
                            <a:schemeClr val="tx1"/>
                          </a:solidFill>
                        </a:rPr>
                        <a:t>,</a:t>
                      </a:r>
                      <a:r>
                        <a:rPr lang="en-US"/>
                        <a:t> </a:t>
                      </a:r>
                      <a:r>
                        <a:rPr lang="en-US">
                          <a:solidFill>
                            <a:srgbClr val="00B050"/>
                          </a:solidFill>
                        </a:rPr>
                        <a:t>52.24</a:t>
                      </a:r>
                      <a:r>
                        <a:rPr lang="en-US">
                          <a:solidFill>
                            <a:schemeClr val="tx1"/>
                          </a:solidFill>
                        </a:rPr>
                        <a:t>,</a:t>
                      </a:r>
                      <a:r>
                        <a:rPr lang="en-US">
                          <a:solidFill>
                            <a:srgbClr val="00B050"/>
                          </a:solidFill>
                        </a:rPr>
                        <a:t> 66.39</a:t>
                      </a:r>
                    </a:p>
                  </a:txBody>
                  <a:tcPr/>
                </a:tc>
                <a:tc>
                  <a:txBody>
                    <a:bodyPr/>
                    <a:lstStyle/>
                    <a:p>
                      <a:pPr algn="ctr"/>
                      <a:r>
                        <a:rPr lang="en-US" dirty="0"/>
                        <a:t>5884.91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449.99</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3.29</a:t>
                      </a:r>
                    </a:p>
                    <a:p>
                      <a:pPr algn="ctr"/>
                      <a:endParaRPr lang="en-US"/>
                    </a:p>
                  </a:txBody>
                  <a:tcPr/>
                </a:tc>
                <a:tc>
                  <a:txBody>
                    <a:bodyPr/>
                    <a:lstStyle/>
                    <a:p>
                      <a:pPr algn="ctr"/>
                      <a:endParaRPr lang="en-US"/>
                    </a:p>
                  </a:txBody>
                  <a:tcPr/>
                </a:tc>
                <a:extLst>
                  <a:ext uri="{0D108BD9-81ED-4DB2-BD59-A6C34878D82A}">
                    <a16:rowId xmlns:a16="http://schemas.microsoft.com/office/drawing/2014/main" val="3666513685"/>
                  </a:ext>
                </a:extLst>
              </a:tr>
              <a:tr h="595944">
                <a:tc>
                  <a:txBody>
                    <a:bodyPr/>
                    <a:lstStyle/>
                    <a:p>
                      <a:pPr algn="ctr"/>
                      <a:r>
                        <a:rPr lang="en-US"/>
                        <a:t>Case 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FF0000"/>
                          </a:solidFill>
                        </a:rPr>
                        <a:t>18.14</a:t>
                      </a:r>
                      <a:r>
                        <a:rPr lang="en-US">
                          <a:solidFill>
                            <a:schemeClr val="tx1"/>
                          </a:solidFill>
                        </a:rPr>
                        <a:t>,</a:t>
                      </a:r>
                      <a:r>
                        <a:rPr lang="en-US"/>
                        <a:t> </a:t>
                      </a:r>
                      <a:r>
                        <a:rPr lang="en-US">
                          <a:solidFill>
                            <a:srgbClr val="00B050"/>
                          </a:solidFill>
                        </a:rPr>
                        <a:t>42.19</a:t>
                      </a:r>
                      <a:r>
                        <a:rPr lang="en-US">
                          <a:solidFill>
                            <a:schemeClr val="tx1"/>
                          </a:solidFill>
                        </a:rPr>
                        <a:t>,</a:t>
                      </a:r>
                      <a:r>
                        <a:rPr lang="en-US">
                          <a:solidFill>
                            <a:srgbClr val="00B050"/>
                          </a:solidFill>
                        </a:rPr>
                        <a:t> 63.27</a:t>
                      </a:r>
                    </a:p>
                  </a:txBody>
                  <a:tcPr/>
                </a:tc>
                <a:tc>
                  <a:txBody>
                    <a:bodyPr/>
                    <a:lstStyle/>
                    <a:p>
                      <a:pPr algn="ctr"/>
                      <a:r>
                        <a:rPr lang="en-US" dirty="0"/>
                        <a:t>43691.6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426.26</a:t>
                      </a:r>
                      <a:endParaRPr lang="en-US" sz="1800" dirty="0"/>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3.06</a:t>
                      </a:r>
                    </a:p>
                  </a:txBody>
                  <a:tcPr/>
                </a:tc>
                <a:tc>
                  <a:txBody>
                    <a:bodyPr/>
                    <a:lstStyle/>
                    <a:p>
                      <a:pPr algn="ctr"/>
                      <a:endParaRPr lang="en-US" dirty="0"/>
                    </a:p>
                  </a:txBody>
                  <a:tcPr/>
                </a:tc>
                <a:extLst>
                  <a:ext uri="{0D108BD9-81ED-4DB2-BD59-A6C34878D82A}">
                    <a16:rowId xmlns:a16="http://schemas.microsoft.com/office/drawing/2014/main" val="673509810"/>
                  </a:ext>
                </a:extLst>
              </a:tr>
              <a:tr h="849953">
                <a:tc>
                  <a:txBody>
                    <a:bodyPr/>
                    <a:lstStyle/>
                    <a:p>
                      <a:pPr algn="ctr"/>
                      <a:r>
                        <a:rPr lang="en-US"/>
                        <a:t>Case 7</a:t>
                      </a:r>
                    </a:p>
                    <a:p>
                      <a:pPr algn="ctr"/>
                      <a:r>
                        <a:rPr lang="en-US" i="1"/>
                        <a:t>Same as (2)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kern="1200">
                        <a:solidFill>
                          <a:srgbClr val="FF0000"/>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FF0000"/>
                          </a:solidFill>
                          <a:effectLst/>
                          <a:latin typeface="+mn-lt"/>
                          <a:ea typeface="+mn-ea"/>
                          <a:cs typeface="+mn-cs"/>
                        </a:rPr>
                        <a:t>18.14</a:t>
                      </a:r>
                      <a:r>
                        <a:rPr lang="en-US">
                          <a:solidFill>
                            <a:schemeClr val="tx1"/>
                          </a:solidFill>
                        </a:rPr>
                        <a:t>,</a:t>
                      </a:r>
                      <a:r>
                        <a:rPr lang="en-US"/>
                        <a:t> </a:t>
                      </a:r>
                      <a:r>
                        <a:rPr lang="en-US" sz="1800" b="0" i="0" kern="1200">
                          <a:solidFill>
                            <a:srgbClr val="00B050"/>
                          </a:solidFill>
                          <a:effectLst/>
                          <a:latin typeface="+mn-lt"/>
                          <a:ea typeface="+mn-ea"/>
                          <a:cs typeface="+mn-cs"/>
                        </a:rPr>
                        <a:t>50.93</a:t>
                      </a:r>
                      <a:r>
                        <a:rPr lang="en-US">
                          <a:solidFill>
                            <a:schemeClr val="tx1"/>
                          </a:solidFill>
                        </a:rPr>
                        <a:t>,</a:t>
                      </a:r>
                      <a:r>
                        <a:rPr lang="en-US">
                          <a:solidFill>
                            <a:srgbClr val="00B050"/>
                          </a:solidFill>
                        </a:rPr>
                        <a:t> </a:t>
                      </a:r>
                      <a:r>
                        <a:rPr lang="en-US" sz="1800" b="0" i="0" kern="1200">
                          <a:solidFill>
                            <a:srgbClr val="00B050"/>
                          </a:solidFill>
                          <a:effectLst/>
                          <a:latin typeface="+mn-lt"/>
                          <a:ea typeface="+mn-ea"/>
                          <a:cs typeface="+mn-cs"/>
                        </a:rPr>
                        <a:t>93.04</a:t>
                      </a:r>
                      <a:endParaRPr lang="en-US">
                        <a:solidFill>
                          <a:srgbClr val="00B05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1822.51</a:t>
                      </a:r>
                      <a:endParaRPr lang="en-US" sz="1800" dirty="0"/>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476.76</a:t>
                      </a:r>
                      <a:endParaRPr lang="en-US" sz="1800" dirty="0"/>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3.13</a:t>
                      </a:r>
                    </a:p>
                    <a:p>
                      <a:pPr algn="ctr"/>
                      <a:endParaRPr lang="en-US" dirty="0"/>
                    </a:p>
                  </a:txBody>
                  <a:tcPr/>
                </a:tc>
                <a:tc>
                  <a:txBody>
                    <a:bodyPr/>
                    <a:lstStyle/>
                    <a:p>
                      <a:pPr algn="ctr"/>
                      <a:endParaRPr lang="en-US"/>
                    </a:p>
                  </a:txBody>
                  <a:tcPr/>
                </a:tc>
                <a:extLst>
                  <a:ext uri="{0D108BD9-81ED-4DB2-BD59-A6C34878D82A}">
                    <a16:rowId xmlns:a16="http://schemas.microsoft.com/office/drawing/2014/main" val="2334616661"/>
                  </a:ext>
                </a:extLst>
              </a:tr>
              <a:tr h="595944">
                <a:tc>
                  <a:txBody>
                    <a:bodyPr/>
                    <a:lstStyle/>
                    <a:p>
                      <a:pPr algn="ctr"/>
                      <a:r>
                        <a:rPr lang="en-US"/>
                        <a:t>Case 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FF0000"/>
                          </a:solidFill>
                          <a:effectLst/>
                          <a:latin typeface="+mn-lt"/>
                          <a:ea typeface="+mn-ea"/>
                          <a:cs typeface="+mn-cs"/>
                        </a:rPr>
                        <a:t>18.27</a:t>
                      </a:r>
                      <a:r>
                        <a:rPr lang="en-US">
                          <a:solidFill>
                            <a:schemeClr val="tx1"/>
                          </a:solidFill>
                        </a:rPr>
                        <a:t>,</a:t>
                      </a:r>
                      <a:r>
                        <a:rPr lang="en-US"/>
                        <a:t> </a:t>
                      </a:r>
                      <a:r>
                        <a:rPr lang="en-US" sz="1800" b="0" i="0" kern="1200">
                          <a:solidFill>
                            <a:srgbClr val="00B050"/>
                          </a:solidFill>
                          <a:effectLst/>
                          <a:latin typeface="+mn-lt"/>
                          <a:ea typeface="+mn-ea"/>
                          <a:cs typeface="+mn-cs"/>
                        </a:rPr>
                        <a:t>44.26</a:t>
                      </a:r>
                      <a:r>
                        <a:rPr lang="en-US">
                          <a:solidFill>
                            <a:schemeClr val="tx1"/>
                          </a:solidFill>
                        </a:rPr>
                        <a:t>,</a:t>
                      </a:r>
                      <a:r>
                        <a:rPr lang="en-US">
                          <a:solidFill>
                            <a:srgbClr val="00B050"/>
                          </a:solidFill>
                        </a:rPr>
                        <a:t> </a:t>
                      </a:r>
                      <a:r>
                        <a:rPr lang="en-US" sz="1800" b="0" i="0" kern="1200">
                          <a:solidFill>
                            <a:srgbClr val="00B050"/>
                          </a:solidFill>
                          <a:effectLst/>
                          <a:latin typeface="+mn-lt"/>
                          <a:ea typeface="+mn-ea"/>
                          <a:cs typeface="+mn-cs"/>
                        </a:rPr>
                        <a:t>79.23</a:t>
                      </a:r>
                      <a:endParaRPr lang="en-US">
                        <a:solidFill>
                          <a:srgbClr val="00B050"/>
                        </a:solidFill>
                      </a:endParaRPr>
                    </a:p>
                  </a:txBody>
                  <a:tcPr/>
                </a:tc>
                <a:tc>
                  <a:txBody>
                    <a:bodyPr/>
                    <a:lstStyle/>
                    <a:p>
                      <a:pPr algn="ctr"/>
                      <a:r>
                        <a:rPr lang="en-US" sz="1800" b="0" i="0" kern="1200">
                          <a:solidFill>
                            <a:schemeClr val="tx1"/>
                          </a:solidFill>
                          <a:effectLst/>
                          <a:latin typeface="+mn-lt"/>
                          <a:ea typeface="+mn-ea"/>
                          <a:cs typeface="+mn-cs"/>
                        </a:rPr>
                        <a:t>3663.74</a:t>
                      </a: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473.01</a:t>
                      </a:r>
                      <a:endParaRPr lang="en-US" sz="1800" dirty="0"/>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3.62</a:t>
                      </a:r>
                    </a:p>
                    <a:p>
                      <a:pPr algn="ctr"/>
                      <a:endParaRPr lang="en-US"/>
                    </a:p>
                  </a:txBody>
                  <a:tcPr/>
                </a:tc>
                <a:tc>
                  <a:txBody>
                    <a:bodyPr/>
                    <a:lstStyle/>
                    <a:p>
                      <a:pPr algn="ctr"/>
                      <a:endParaRPr lang="en-US" dirty="0"/>
                    </a:p>
                  </a:txBody>
                  <a:tcPr/>
                </a:tc>
                <a:extLst>
                  <a:ext uri="{0D108BD9-81ED-4DB2-BD59-A6C34878D82A}">
                    <a16:rowId xmlns:a16="http://schemas.microsoft.com/office/drawing/2014/main" val="1846498563"/>
                  </a:ext>
                </a:extLst>
              </a:tr>
              <a:tr h="849953">
                <a:tc>
                  <a:txBody>
                    <a:bodyPr/>
                    <a:lstStyle/>
                    <a:p>
                      <a:pPr algn="ctr"/>
                      <a:r>
                        <a:rPr lang="en-US"/>
                        <a:t>Case 9</a:t>
                      </a:r>
                    </a:p>
                    <a:p>
                      <a:pPr algn="ctr"/>
                      <a:r>
                        <a:rPr lang="en-US" i="1"/>
                        <a:t>Same as (1)</a:t>
                      </a:r>
                    </a:p>
                  </a:txBody>
                  <a:tcPr/>
                </a:tc>
                <a:tc>
                  <a:txBody>
                    <a:bodyPr/>
                    <a:lstStyle/>
                    <a:p>
                      <a:pPr algn="ctr"/>
                      <a:endParaRPr lang="en-US" sz="1800" b="0" i="0" kern="1200">
                        <a:solidFill>
                          <a:srgbClr val="00B050"/>
                        </a:solidFill>
                        <a:effectLst/>
                        <a:latin typeface="+mn-lt"/>
                        <a:ea typeface="+mn-ea"/>
                        <a:cs typeface="+mn-cs"/>
                      </a:endParaRPr>
                    </a:p>
                    <a:p>
                      <a:pPr algn="ctr"/>
                      <a:r>
                        <a:rPr lang="en-US" sz="1800" b="0" i="0" kern="1200">
                          <a:solidFill>
                            <a:srgbClr val="00B050"/>
                          </a:solidFill>
                          <a:effectLst/>
                          <a:latin typeface="+mn-lt"/>
                          <a:ea typeface="+mn-ea"/>
                          <a:cs typeface="+mn-cs"/>
                        </a:rPr>
                        <a:t>22.13</a:t>
                      </a:r>
                      <a:r>
                        <a:rPr lang="en-US" sz="1800" b="0" i="0" kern="1200">
                          <a:solidFill>
                            <a:schemeClr val="tx1"/>
                          </a:solidFill>
                          <a:effectLst/>
                          <a:latin typeface="+mn-lt"/>
                          <a:ea typeface="+mn-ea"/>
                          <a:cs typeface="+mn-cs"/>
                        </a:rPr>
                        <a:t>,</a:t>
                      </a:r>
                      <a:r>
                        <a:rPr lang="en-US" sz="1800" b="0" i="0" kern="1200">
                          <a:solidFill>
                            <a:srgbClr val="00B050"/>
                          </a:solidFill>
                          <a:effectLst/>
                          <a:latin typeface="+mn-lt"/>
                          <a:ea typeface="+mn-ea"/>
                          <a:cs typeface="+mn-cs"/>
                        </a:rPr>
                        <a:t> 46.83</a:t>
                      </a:r>
                      <a:r>
                        <a:rPr lang="en-US" sz="1800" b="0" i="0" kern="1200">
                          <a:solidFill>
                            <a:schemeClr val="tx1"/>
                          </a:solidFill>
                          <a:effectLst/>
                          <a:latin typeface="+mn-lt"/>
                          <a:ea typeface="+mn-ea"/>
                          <a:cs typeface="+mn-cs"/>
                        </a:rPr>
                        <a:t>,</a:t>
                      </a:r>
                      <a:r>
                        <a:rPr lang="en-US" sz="1800" b="0" i="0" kern="1200">
                          <a:solidFill>
                            <a:srgbClr val="00B050"/>
                          </a:solidFill>
                          <a:effectLst/>
                          <a:latin typeface="+mn-lt"/>
                          <a:ea typeface="+mn-ea"/>
                          <a:cs typeface="+mn-cs"/>
                        </a:rPr>
                        <a:t> 61.97</a:t>
                      </a:r>
                      <a:endParaRPr lang="en-US">
                        <a:solidFill>
                          <a:srgbClr val="00B050"/>
                        </a:solidFill>
                      </a:endParaRPr>
                    </a:p>
                  </a:txBody>
                  <a:tcPr/>
                </a:tc>
                <a:tc>
                  <a:txBody>
                    <a:bodyPr/>
                    <a:lstStyle/>
                    <a:p>
                      <a:pPr algn="ctr"/>
                      <a:endParaRPr lang="en-US" sz="1800" b="0" i="0" kern="1200" dirty="0">
                        <a:solidFill>
                          <a:schemeClr val="tx1"/>
                        </a:solidFill>
                        <a:effectLst/>
                        <a:latin typeface="+mn-lt"/>
                        <a:ea typeface="+mn-ea"/>
                        <a:cs typeface="+mn-cs"/>
                      </a:endParaRPr>
                    </a:p>
                    <a:p>
                      <a:pPr algn="ctr"/>
                      <a:r>
                        <a:rPr lang="en-US" sz="1800" b="0" i="0" kern="1200" dirty="0">
                          <a:solidFill>
                            <a:schemeClr val="tx1"/>
                          </a:solidFill>
                          <a:effectLst/>
                          <a:latin typeface="+mn-lt"/>
                          <a:ea typeface="+mn-ea"/>
                          <a:cs typeface="+mn-cs"/>
                        </a:rPr>
                        <a:t>4808.60</a:t>
                      </a:r>
                      <a:endParaRPr lang="en-US" dirty="0"/>
                    </a:p>
                  </a:txBody>
                  <a:tcPr/>
                </a:tc>
                <a:tc>
                  <a:txBody>
                    <a:bodyPr/>
                    <a:lstStyle/>
                    <a:p>
                      <a:pPr algn="ctr"/>
                      <a:endParaRPr lang="en-US" sz="1800" b="0" i="0" kern="1200" dirty="0">
                        <a:solidFill>
                          <a:schemeClr val="tx1"/>
                        </a:solidFill>
                        <a:effectLst/>
                        <a:latin typeface="+mn-lt"/>
                        <a:ea typeface="+mn-ea"/>
                        <a:cs typeface="+mn-cs"/>
                      </a:endParaRPr>
                    </a:p>
                    <a:p>
                      <a:pPr algn="ctr"/>
                      <a:r>
                        <a:rPr lang="en-US" sz="1800" b="0" i="0" kern="1200" dirty="0">
                          <a:solidFill>
                            <a:schemeClr val="tx1"/>
                          </a:solidFill>
                          <a:effectLst/>
                          <a:latin typeface="+mn-lt"/>
                          <a:ea typeface="+mn-ea"/>
                          <a:cs typeface="+mn-cs"/>
                        </a:rPr>
                        <a:t>480.86</a:t>
                      </a:r>
                      <a:endParaRPr lang="en-US" dirty="0"/>
                    </a:p>
                  </a:txBody>
                  <a:tcPr/>
                </a:tc>
                <a:tc>
                  <a:txBody>
                    <a:bodyPr/>
                    <a:lstStyle/>
                    <a:p>
                      <a:pPr algn="ctr"/>
                      <a:endParaRPr lang="en-US" dirty="0"/>
                    </a:p>
                    <a:p>
                      <a:pPr algn="ctr"/>
                      <a:r>
                        <a:rPr lang="en-US" dirty="0"/>
                        <a:t>3.40</a:t>
                      </a:r>
                    </a:p>
                  </a:txBody>
                  <a:tcPr/>
                </a:tc>
                <a:tc>
                  <a:txBody>
                    <a:bodyPr/>
                    <a:lstStyle/>
                    <a:p>
                      <a:pPr algn="ctr"/>
                      <a:endParaRPr lang="en-US"/>
                    </a:p>
                  </a:txBody>
                  <a:tcPr/>
                </a:tc>
                <a:extLst>
                  <a:ext uri="{0D108BD9-81ED-4DB2-BD59-A6C34878D82A}">
                    <a16:rowId xmlns:a16="http://schemas.microsoft.com/office/drawing/2014/main" val="4144129281"/>
                  </a:ext>
                </a:extLst>
              </a:tr>
              <a:tr h="595944">
                <a:tc>
                  <a:txBody>
                    <a:bodyPr/>
                    <a:lstStyle/>
                    <a:p>
                      <a:pPr algn="ctr"/>
                      <a:r>
                        <a:rPr lang="en-US"/>
                        <a:t>Case 10</a:t>
                      </a:r>
                    </a:p>
                  </a:txBody>
                  <a:tcPr/>
                </a:tc>
                <a:tc>
                  <a:txBody>
                    <a:bodyPr/>
                    <a:lstStyle/>
                    <a:p>
                      <a:pPr algn="ctr"/>
                      <a:r>
                        <a:rPr lang="en-US" sz="1800" b="0" i="0" kern="1200">
                          <a:solidFill>
                            <a:srgbClr val="FF0000"/>
                          </a:solidFill>
                          <a:effectLst/>
                          <a:latin typeface="+mn-lt"/>
                          <a:ea typeface="+mn-ea"/>
                          <a:cs typeface="+mn-cs"/>
                        </a:rPr>
                        <a:t>15.92</a:t>
                      </a:r>
                      <a:r>
                        <a:rPr lang="en-US" sz="1800" b="0" i="0" kern="1200">
                          <a:solidFill>
                            <a:schemeClr val="tx1"/>
                          </a:solidFill>
                          <a:effectLst/>
                          <a:latin typeface="+mn-lt"/>
                          <a:ea typeface="+mn-ea"/>
                          <a:cs typeface="+mn-cs"/>
                        </a:rPr>
                        <a:t>, </a:t>
                      </a:r>
                      <a:r>
                        <a:rPr lang="en-US" sz="1800" b="0" i="0" kern="1200">
                          <a:solidFill>
                            <a:srgbClr val="00B050"/>
                          </a:solidFill>
                          <a:effectLst/>
                          <a:latin typeface="+mn-lt"/>
                          <a:ea typeface="+mn-ea"/>
                          <a:cs typeface="+mn-cs"/>
                        </a:rPr>
                        <a:t>44.99</a:t>
                      </a:r>
                      <a:r>
                        <a:rPr lang="en-US" sz="1800" b="0" i="0" kern="1200">
                          <a:solidFill>
                            <a:schemeClr val="tx1"/>
                          </a:solidFill>
                          <a:effectLst/>
                          <a:latin typeface="+mn-lt"/>
                          <a:ea typeface="+mn-ea"/>
                          <a:cs typeface="+mn-cs"/>
                        </a:rPr>
                        <a:t>,</a:t>
                      </a:r>
                      <a:r>
                        <a:rPr lang="en-US" sz="1800" b="0" i="0" kern="1200">
                          <a:solidFill>
                            <a:srgbClr val="00B050"/>
                          </a:solidFill>
                          <a:effectLst/>
                          <a:latin typeface="+mn-lt"/>
                          <a:ea typeface="+mn-ea"/>
                          <a:cs typeface="+mn-cs"/>
                        </a:rPr>
                        <a:t> 74.57</a:t>
                      </a:r>
                      <a:endParaRPr lang="en-US">
                        <a:solidFill>
                          <a:srgbClr val="00B05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5772.35</a:t>
                      </a:r>
                      <a:endParaRPr lang="en-US"/>
                    </a:p>
                    <a:p>
                      <a:pPr algn="ctr"/>
                      <a:endParaRPr lang="en-US"/>
                    </a:p>
                  </a:txBody>
                  <a:tcPr/>
                </a:tc>
                <a:tc>
                  <a:txBody>
                    <a:bodyPr/>
                    <a:lstStyle/>
                    <a:p>
                      <a:pPr algn="ctr"/>
                      <a:r>
                        <a:rPr lang="en-US" sz="1800" b="0" i="0" kern="1200" dirty="0">
                          <a:solidFill>
                            <a:schemeClr val="tx1"/>
                          </a:solidFill>
                          <a:effectLst/>
                          <a:latin typeface="+mn-lt"/>
                          <a:ea typeface="+mn-ea"/>
                          <a:cs typeface="+mn-cs"/>
                        </a:rPr>
                        <a:t>460.57</a:t>
                      </a:r>
                      <a:endParaRPr lang="en-US" dirty="0"/>
                    </a:p>
                  </a:txBody>
                  <a:tcPr/>
                </a:tc>
                <a:tc>
                  <a:txBody>
                    <a:bodyPr/>
                    <a:lstStyle/>
                    <a:p>
                      <a:pPr algn="ctr"/>
                      <a:r>
                        <a:rPr lang="en-US"/>
                        <a:t>2.83</a:t>
                      </a:r>
                    </a:p>
                  </a:txBody>
                  <a:tcPr/>
                </a:tc>
                <a:tc>
                  <a:txBody>
                    <a:bodyPr/>
                    <a:lstStyle/>
                    <a:p>
                      <a:pPr algn="ctr"/>
                      <a:endParaRPr lang="en-US" dirty="0"/>
                    </a:p>
                  </a:txBody>
                  <a:tcPr/>
                </a:tc>
                <a:extLst>
                  <a:ext uri="{0D108BD9-81ED-4DB2-BD59-A6C34878D82A}">
                    <a16:rowId xmlns:a16="http://schemas.microsoft.com/office/drawing/2014/main" val="2592257366"/>
                  </a:ext>
                </a:extLst>
              </a:tr>
            </a:tbl>
          </a:graphicData>
        </a:graphic>
      </p:graphicFrame>
      <p:pic>
        <p:nvPicPr>
          <p:cNvPr id="10" name="Picture 9">
            <a:extLst>
              <a:ext uri="{FF2B5EF4-FFF2-40B4-BE49-F238E27FC236}">
                <a16:creationId xmlns:a16="http://schemas.microsoft.com/office/drawing/2014/main" id="{D1BE946B-5027-8379-A601-B35F8E7F77A8}"/>
              </a:ext>
            </a:extLst>
          </p:cNvPr>
          <p:cNvPicPr>
            <a:picLocks noChangeAspect="1"/>
          </p:cNvPicPr>
          <p:nvPr/>
        </p:nvPicPr>
        <p:blipFill>
          <a:blip r:embed="rId3"/>
          <a:stretch>
            <a:fillRect/>
          </a:stretch>
        </p:blipFill>
        <p:spPr>
          <a:xfrm>
            <a:off x="8402620" y="2083610"/>
            <a:ext cx="3111357" cy="629224"/>
          </a:xfrm>
          <a:prstGeom prst="rect">
            <a:avLst/>
          </a:prstGeom>
        </p:spPr>
      </p:pic>
      <p:pic>
        <p:nvPicPr>
          <p:cNvPr id="11" name="Picture 10">
            <a:extLst>
              <a:ext uri="{FF2B5EF4-FFF2-40B4-BE49-F238E27FC236}">
                <a16:creationId xmlns:a16="http://schemas.microsoft.com/office/drawing/2014/main" id="{768CD82E-C20F-FF1B-FD6B-5501676233FB}"/>
              </a:ext>
            </a:extLst>
          </p:cNvPr>
          <p:cNvPicPr>
            <a:picLocks noChangeAspect="1"/>
          </p:cNvPicPr>
          <p:nvPr/>
        </p:nvPicPr>
        <p:blipFill rotWithShape="1">
          <a:blip r:embed="rId4"/>
          <a:srcRect t="7567" r="149"/>
          <a:stretch/>
        </p:blipFill>
        <p:spPr>
          <a:xfrm>
            <a:off x="8402620" y="2946910"/>
            <a:ext cx="3106703" cy="614275"/>
          </a:xfrm>
          <a:prstGeom prst="rect">
            <a:avLst/>
          </a:prstGeom>
        </p:spPr>
      </p:pic>
      <p:pic>
        <p:nvPicPr>
          <p:cNvPr id="12" name="Picture 11">
            <a:extLst>
              <a:ext uri="{FF2B5EF4-FFF2-40B4-BE49-F238E27FC236}">
                <a16:creationId xmlns:a16="http://schemas.microsoft.com/office/drawing/2014/main" id="{2852C6E1-A12C-FE44-E43D-01526D5D43AB}"/>
              </a:ext>
            </a:extLst>
          </p:cNvPr>
          <p:cNvPicPr>
            <a:picLocks noChangeAspect="1"/>
          </p:cNvPicPr>
          <p:nvPr/>
        </p:nvPicPr>
        <p:blipFill>
          <a:blip r:embed="rId5"/>
          <a:stretch>
            <a:fillRect/>
          </a:stretch>
        </p:blipFill>
        <p:spPr>
          <a:xfrm>
            <a:off x="8442113" y="3774456"/>
            <a:ext cx="3034300" cy="496706"/>
          </a:xfrm>
          <a:prstGeom prst="rect">
            <a:avLst/>
          </a:prstGeom>
        </p:spPr>
      </p:pic>
      <p:pic>
        <p:nvPicPr>
          <p:cNvPr id="13" name="Picture 12">
            <a:extLst>
              <a:ext uri="{FF2B5EF4-FFF2-40B4-BE49-F238E27FC236}">
                <a16:creationId xmlns:a16="http://schemas.microsoft.com/office/drawing/2014/main" id="{1C34E567-26A2-14DE-4778-7A696F40C0AB}"/>
              </a:ext>
            </a:extLst>
          </p:cNvPr>
          <p:cNvPicPr>
            <a:picLocks noChangeAspect="1"/>
          </p:cNvPicPr>
          <p:nvPr/>
        </p:nvPicPr>
        <p:blipFill>
          <a:blip r:embed="rId6"/>
          <a:stretch>
            <a:fillRect/>
          </a:stretch>
        </p:blipFill>
        <p:spPr>
          <a:xfrm>
            <a:off x="8442113" y="4496903"/>
            <a:ext cx="3034300" cy="620880"/>
          </a:xfrm>
          <a:prstGeom prst="rect">
            <a:avLst/>
          </a:prstGeom>
        </p:spPr>
      </p:pic>
      <p:pic>
        <p:nvPicPr>
          <p:cNvPr id="14" name="Picture 13">
            <a:extLst>
              <a:ext uri="{FF2B5EF4-FFF2-40B4-BE49-F238E27FC236}">
                <a16:creationId xmlns:a16="http://schemas.microsoft.com/office/drawing/2014/main" id="{4E5C98B3-FA9D-8F85-FFDA-00E9E3A80344}"/>
              </a:ext>
            </a:extLst>
          </p:cNvPr>
          <p:cNvPicPr>
            <a:picLocks noChangeAspect="1"/>
          </p:cNvPicPr>
          <p:nvPr/>
        </p:nvPicPr>
        <p:blipFill>
          <a:blip r:embed="rId7"/>
          <a:stretch>
            <a:fillRect/>
          </a:stretch>
        </p:blipFill>
        <p:spPr>
          <a:xfrm>
            <a:off x="8461746" y="5261046"/>
            <a:ext cx="2993203" cy="611407"/>
          </a:xfrm>
          <a:prstGeom prst="rect">
            <a:avLst/>
          </a:prstGeom>
        </p:spPr>
      </p:pic>
      <p:pic>
        <p:nvPicPr>
          <p:cNvPr id="15" name="Picture 14">
            <a:extLst>
              <a:ext uri="{FF2B5EF4-FFF2-40B4-BE49-F238E27FC236}">
                <a16:creationId xmlns:a16="http://schemas.microsoft.com/office/drawing/2014/main" id="{A0009967-6AE8-90C8-A666-132A453BA663}"/>
              </a:ext>
            </a:extLst>
          </p:cNvPr>
          <p:cNvPicPr>
            <a:picLocks noChangeAspect="1"/>
          </p:cNvPicPr>
          <p:nvPr/>
        </p:nvPicPr>
        <p:blipFill rotWithShape="1">
          <a:blip r:embed="rId8"/>
          <a:srcRect t="4844" r="74" b="-564"/>
          <a:stretch/>
        </p:blipFill>
        <p:spPr>
          <a:xfrm>
            <a:off x="8563455" y="6061503"/>
            <a:ext cx="2795935" cy="611407"/>
          </a:xfrm>
          <a:prstGeom prst="rect">
            <a:avLst/>
          </a:prstGeom>
        </p:spPr>
      </p:pic>
    </p:spTree>
    <p:extLst>
      <p:ext uri="{BB962C8B-B14F-4D97-AF65-F5344CB8AC3E}">
        <p14:creationId xmlns:p14="http://schemas.microsoft.com/office/powerpoint/2010/main" val="1605492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B-2479-4E8B-8A48-B3FF49690045}"/>
              </a:ext>
            </a:extLst>
          </p:cNvPr>
          <p:cNvSpPr>
            <a:spLocks noGrp="1"/>
          </p:cNvSpPr>
          <p:nvPr>
            <p:ph type="title"/>
          </p:nvPr>
        </p:nvSpPr>
        <p:spPr/>
        <p:txBody>
          <a:bodyPr/>
          <a:lstStyle/>
          <a:p>
            <a:r>
              <a:rPr lang="en-GB">
                <a:ea typeface="Calibri Light"/>
                <a:cs typeface="Calibri Light"/>
              </a:rPr>
              <a:t>Constraining area boundaries</a:t>
            </a:r>
          </a:p>
        </p:txBody>
      </p:sp>
      <p:sp>
        <p:nvSpPr>
          <p:cNvPr id="3" name="Content Placeholder 2">
            <a:extLst>
              <a:ext uri="{FF2B5EF4-FFF2-40B4-BE49-F238E27FC236}">
                <a16:creationId xmlns:a16="http://schemas.microsoft.com/office/drawing/2014/main" id="{B516C1A9-A845-9F11-8D1B-F2615B461ACF}"/>
              </a:ext>
            </a:extLst>
          </p:cNvPr>
          <p:cNvSpPr>
            <a:spLocks noGrp="1"/>
          </p:cNvSpPr>
          <p:nvPr>
            <p:ph idx="1"/>
          </p:nvPr>
        </p:nvSpPr>
        <p:spPr/>
        <p:txBody>
          <a:bodyPr vert="horz" lIns="91440" tIns="45720" rIns="91440" bIns="45720" rtlCol="0" anchor="t">
            <a:normAutofit/>
          </a:bodyPr>
          <a:lstStyle/>
          <a:p>
            <a:r>
              <a:rPr lang="en-GB" dirty="0">
                <a:cs typeface="Calibri"/>
              </a:rPr>
              <a:t>The initial interval corresponds approximately to sections between CHS 21.3/2.3 and CHS 114.3/3.2. Smaller and larger intervals are tried to evaluate their influence on results and computation time.</a:t>
            </a:r>
          </a:p>
          <a:p>
            <a:pPr lvl="1">
              <a:buSzPct val="70000"/>
              <a:buFont typeface="Courier New" panose="020B0604020202020204" pitchFamily="34" charset="0"/>
              <a:buChar char="o"/>
            </a:pPr>
            <a:r>
              <a:rPr lang="en-GB" dirty="0">
                <a:cs typeface="Calibri"/>
              </a:rPr>
              <a:t>1: </a:t>
            </a:r>
            <a:r>
              <a:rPr lang="en-GB" dirty="0">
                <a:ea typeface="+mn-lt"/>
                <a:cs typeface="+mn-lt"/>
              </a:rPr>
              <a:t>[0.00001, 0.001]</a:t>
            </a:r>
            <a:r>
              <a:rPr lang="en-GB" dirty="0">
                <a:cs typeface="Calibri"/>
              </a:rPr>
              <a:t> for all sections</a:t>
            </a:r>
            <a:endParaRPr lang="fr-FR" dirty="0">
              <a:cs typeface="Calibri"/>
            </a:endParaRPr>
          </a:p>
          <a:p>
            <a:pPr lvl="1">
              <a:buSzPct val="70000"/>
              <a:buFont typeface="Courier New" panose="020B0604020202020204" pitchFamily="34" charset="0"/>
              <a:buChar char="o"/>
            </a:pPr>
            <a:r>
              <a:rPr lang="en-GB" dirty="0">
                <a:cs typeface="Calibri"/>
              </a:rPr>
              <a:t>2: </a:t>
            </a:r>
            <a:r>
              <a:rPr lang="en-GB" dirty="0">
                <a:ea typeface="+mn-lt"/>
                <a:cs typeface="+mn-lt"/>
              </a:rPr>
              <a:t>[0.00005, 0.0005]</a:t>
            </a:r>
            <a:r>
              <a:rPr lang="en-GB" dirty="0">
                <a:cs typeface="Calibri"/>
              </a:rPr>
              <a:t> for all sections</a:t>
            </a:r>
            <a:endParaRPr lang="en-GB" dirty="0">
              <a:ea typeface="Calibri"/>
              <a:cs typeface="Calibri"/>
            </a:endParaRPr>
          </a:p>
          <a:p>
            <a:pPr lvl="1">
              <a:buSzPct val="70000"/>
              <a:buFont typeface="Courier New" panose="020B0604020202020204" pitchFamily="34" charset="0"/>
              <a:buChar char="o"/>
            </a:pPr>
            <a:r>
              <a:rPr lang="en-GB" dirty="0">
                <a:ea typeface="+mn-lt"/>
                <a:cs typeface="+mn-lt"/>
              </a:rPr>
              <a:t>3: [0.00001, 0.0005] for all sections</a:t>
            </a:r>
          </a:p>
          <a:p>
            <a:pPr lvl="1">
              <a:buSzPct val="70000"/>
              <a:buFont typeface="Courier New" panose="020B0604020202020204" pitchFamily="34" charset="0"/>
              <a:buChar char="o"/>
            </a:pPr>
            <a:r>
              <a:rPr lang="en-GB" dirty="0">
                <a:ea typeface="+mn-lt"/>
                <a:cs typeface="+mn-lt"/>
              </a:rPr>
              <a:t>4: [0.000005, 0.005] for all sections</a:t>
            </a:r>
          </a:p>
          <a:p>
            <a:endParaRPr lang="en-GB" dirty="0">
              <a:cs typeface="Calibri"/>
            </a:endParaRPr>
          </a:p>
        </p:txBody>
      </p:sp>
    </p:spTree>
    <p:extLst>
      <p:ext uri="{BB962C8B-B14F-4D97-AF65-F5344CB8AC3E}">
        <p14:creationId xmlns:p14="http://schemas.microsoft.com/office/powerpoint/2010/main" val="4018574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6B6C6-9848-16E9-5D3B-B737A9D0E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80CBB7-6113-3E80-716F-ACE2CDA56524}"/>
              </a:ext>
            </a:extLst>
          </p:cNvPr>
          <p:cNvSpPr>
            <a:spLocks noGrp="1"/>
          </p:cNvSpPr>
          <p:nvPr>
            <p:ph type="title"/>
          </p:nvPr>
        </p:nvSpPr>
        <p:spPr/>
        <p:txBody>
          <a:bodyPr/>
          <a:lstStyle/>
          <a:p>
            <a:r>
              <a:rPr lang="en-GB">
                <a:cs typeface="Calibri Light"/>
              </a:rPr>
              <a:t>Constraining area boundaries</a:t>
            </a:r>
            <a:endParaRPr lang="en-US"/>
          </a:p>
        </p:txBody>
      </p:sp>
      <p:pic>
        <p:nvPicPr>
          <p:cNvPr id="4" name="Content Placeholder 3" descr="Une image contenant texte, ligne, diagramme, Tracé&#10;&#10;Description générée automatiquement">
            <a:extLst>
              <a:ext uri="{FF2B5EF4-FFF2-40B4-BE49-F238E27FC236}">
                <a16:creationId xmlns:a16="http://schemas.microsoft.com/office/drawing/2014/main" id="{C64CC325-25D8-AE6E-A6A4-A678D984B7C3}"/>
              </a:ext>
            </a:extLst>
          </p:cNvPr>
          <p:cNvPicPr>
            <a:picLocks noGrp="1" noChangeAspect="1"/>
          </p:cNvPicPr>
          <p:nvPr>
            <p:ph idx="1"/>
          </p:nvPr>
        </p:nvPicPr>
        <p:blipFill rotWithShape="1">
          <a:blip r:embed="rId2"/>
          <a:srcRect t="859" b="859"/>
          <a:stretch/>
        </p:blipFill>
        <p:spPr>
          <a:xfrm>
            <a:off x="1757214" y="1321202"/>
            <a:ext cx="3472055" cy="2676964"/>
          </a:xfrm>
        </p:spPr>
      </p:pic>
      <p:pic>
        <p:nvPicPr>
          <p:cNvPr id="5" name="Picture 4" descr="Une image contenant texte, diagramme, ligne, Tracé&#10;&#10;Description générée automatiquement">
            <a:extLst>
              <a:ext uri="{FF2B5EF4-FFF2-40B4-BE49-F238E27FC236}">
                <a16:creationId xmlns:a16="http://schemas.microsoft.com/office/drawing/2014/main" id="{507DD336-7C75-72B2-8685-58447D27BF66}"/>
              </a:ext>
            </a:extLst>
          </p:cNvPr>
          <p:cNvPicPr>
            <a:picLocks noChangeAspect="1"/>
          </p:cNvPicPr>
          <p:nvPr/>
        </p:nvPicPr>
        <p:blipFill>
          <a:blip r:embed="rId3"/>
          <a:stretch>
            <a:fillRect/>
          </a:stretch>
        </p:blipFill>
        <p:spPr>
          <a:xfrm>
            <a:off x="7262392" y="1414073"/>
            <a:ext cx="3399487" cy="2666838"/>
          </a:xfrm>
          <a:prstGeom prst="rect">
            <a:avLst/>
          </a:prstGeom>
        </p:spPr>
      </p:pic>
      <p:pic>
        <p:nvPicPr>
          <p:cNvPr id="6" name="Picture 5" descr="Une image contenant texte, ligne, diagramme, Tracé&#10;&#10;Description générée automatiquement">
            <a:extLst>
              <a:ext uri="{FF2B5EF4-FFF2-40B4-BE49-F238E27FC236}">
                <a16:creationId xmlns:a16="http://schemas.microsoft.com/office/drawing/2014/main" id="{BDFCB1F9-54B8-ABA9-D5DD-49EEBB0A781F}"/>
              </a:ext>
            </a:extLst>
          </p:cNvPr>
          <p:cNvPicPr>
            <a:picLocks noChangeAspect="1"/>
          </p:cNvPicPr>
          <p:nvPr/>
        </p:nvPicPr>
        <p:blipFill>
          <a:blip r:embed="rId4"/>
          <a:stretch>
            <a:fillRect/>
          </a:stretch>
        </p:blipFill>
        <p:spPr>
          <a:xfrm>
            <a:off x="1757013" y="4073950"/>
            <a:ext cx="3472372" cy="2724016"/>
          </a:xfrm>
          <a:prstGeom prst="rect">
            <a:avLst/>
          </a:prstGeom>
        </p:spPr>
      </p:pic>
      <p:pic>
        <p:nvPicPr>
          <p:cNvPr id="7" name="Picture 6">
            <a:extLst>
              <a:ext uri="{FF2B5EF4-FFF2-40B4-BE49-F238E27FC236}">
                <a16:creationId xmlns:a16="http://schemas.microsoft.com/office/drawing/2014/main" id="{BA9D8073-1F5F-C9CA-D39F-0592A7340279}"/>
              </a:ext>
            </a:extLst>
          </p:cNvPr>
          <p:cNvPicPr>
            <a:picLocks noChangeAspect="1"/>
          </p:cNvPicPr>
          <p:nvPr/>
        </p:nvPicPr>
        <p:blipFill>
          <a:blip r:embed="rId5"/>
          <a:stretch>
            <a:fillRect/>
          </a:stretch>
        </p:blipFill>
        <p:spPr>
          <a:xfrm>
            <a:off x="7262392" y="4075707"/>
            <a:ext cx="3399487" cy="2666838"/>
          </a:xfrm>
          <a:prstGeom prst="rect">
            <a:avLst/>
          </a:prstGeom>
        </p:spPr>
      </p:pic>
      <p:sp>
        <p:nvSpPr>
          <p:cNvPr id="8" name="TextBox 7">
            <a:extLst>
              <a:ext uri="{FF2B5EF4-FFF2-40B4-BE49-F238E27FC236}">
                <a16:creationId xmlns:a16="http://schemas.microsoft.com/office/drawing/2014/main" id="{CD274579-BC6B-A103-18A0-B2CE97D51EED}"/>
              </a:ext>
            </a:extLst>
          </p:cNvPr>
          <p:cNvSpPr txBox="1"/>
          <p:nvPr/>
        </p:nvSpPr>
        <p:spPr>
          <a:xfrm>
            <a:off x="1376283" y="1444775"/>
            <a:ext cx="10732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a:cs typeface="Calibri"/>
              </a:rPr>
              <a:t>1.</a:t>
            </a:r>
          </a:p>
        </p:txBody>
      </p:sp>
      <p:sp>
        <p:nvSpPr>
          <p:cNvPr id="9" name="TextBox 8">
            <a:extLst>
              <a:ext uri="{FF2B5EF4-FFF2-40B4-BE49-F238E27FC236}">
                <a16:creationId xmlns:a16="http://schemas.microsoft.com/office/drawing/2014/main" id="{CD8E3C2E-9942-6700-4DA2-34D2488B8529}"/>
              </a:ext>
            </a:extLst>
          </p:cNvPr>
          <p:cNvSpPr txBox="1"/>
          <p:nvPr/>
        </p:nvSpPr>
        <p:spPr>
          <a:xfrm>
            <a:off x="6635156" y="1444775"/>
            <a:ext cx="10732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a:cs typeface="Calibri"/>
              </a:rPr>
              <a:t>2.</a:t>
            </a:r>
          </a:p>
        </p:txBody>
      </p:sp>
      <p:sp>
        <p:nvSpPr>
          <p:cNvPr id="10" name="TextBox 9">
            <a:extLst>
              <a:ext uri="{FF2B5EF4-FFF2-40B4-BE49-F238E27FC236}">
                <a16:creationId xmlns:a16="http://schemas.microsoft.com/office/drawing/2014/main" id="{92B4F394-CBB2-E753-EC5D-FDA1F8F895E1}"/>
              </a:ext>
            </a:extLst>
          </p:cNvPr>
          <p:cNvSpPr txBox="1"/>
          <p:nvPr/>
        </p:nvSpPr>
        <p:spPr>
          <a:xfrm>
            <a:off x="1376284" y="4373742"/>
            <a:ext cx="10732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a:cs typeface="Calibri"/>
              </a:rPr>
              <a:t>3.</a:t>
            </a:r>
          </a:p>
        </p:txBody>
      </p:sp>
      <p:sp>
        <p:nvSpPr>
          <p:cNvPr id="11" name="TextBox 10">
            <a:extLst>
              <a:ext uri="{FF2B5EF4-FFF2-40B4-BE49-F238E27FC236}">
                <a16:creationId xmlns:a16="http://schemas.microsoft.com/office/drawing/2014/main" id="{97692CB4-639A-BC11-F1D4-5AD4A8987078}"/>
              </a:ext>
            </a:extLst>
          </p:cNvPr>
          <p:cNvSpPr txBox="1"/>
          <p:nvPr/>
        </p:nvSpPr>
        <p:spPr>
          <a:xfrm>
            <a:off x="6635156" y="4373742"/>
            <a:ext cx="10732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a:cs typeface="Calibri"/>
              </a:rPr>
              <a:t>4.</a:t>
            </a:r>
          </a:p>
        </p:txBody>
      </p:sp>
    </p:spTree>
    <p:extLst>
      <p:ext uri="{BB962C8B-B14F-4D97-AF65-F5344CB8AC3E}">
        <p14:creationId xmlns:p14="http://schemas.microsoft.com/office/powerpoint/2010/main" val="3622117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23249-1737-B2AA-EA32-C589A000C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ED0A1B-8DF2-26B3-9E83-334F3629CC53}"/>
              </a:ext>
            </a:extLst>
          </p:cNvPr>
          <p:cNvSpPr>
            <a:spLocks noGrp="1"/>
          </p:cNvSpPr>
          <p:nvPr>
            <p:ph type="title"/>
          </p:nvPr>
        </p:nvSpPr>
        <p:spPr/>
        <p:txBody>
          <a:bodyPr/>
          <a:lstStyle/>
          <a:p>
            <a:r>
              <a:rPr lang="en-GB">
                <a:cs typeface="Calibri Light"/>
              </a:rPr>
              <a:t>Constraining area boundaries</a:t>
            </a:r>
          </a:p>
        </p:txBody>
      </p:sp>
      <p:graphicFrame>
        <p:nvGraphicFramePr>
          <p:cNvPr id="4" name="Content Placeholder 3">
            <a:extLst>
              <a:ext uri="{FF2B5EF4-FFF2-40B4-BE49-F238E27FC236}">
                <a16:creationId xmlns:a16="http://schemas.microsoft.com/office/drawing/2014/main" id="{45D8DFEA-A9A0-BA2B-1768-995E577CA3F7}"/>
              </a:ext>
            </a:extLst>
          </p:cNvPr>
          <p:cNvGraphicFramePr>
            <a:graphicFrameLocks noGrp="1"/>
          </p:cNvGraphicFramePr>
          <p:nvPr>
            <p:ph idx="1"/>
            <p:extLst>
              <p:ext uri="{D42A27DB-BD31-4B8C-83A1-F6EECF244321}">
                <p14:modId xmlns:p14="http://schemas.microsoft.com/office/powerpoint/2010/main" val="3616794433"/>
              </p:ext>
            </p:extLst>
          </p:nvPr>
        </p:nvGraphicFramePr>
        <p:xfrm>
          <a:off x="353033" y="1716938"/>
          <a:ext cx="11480414" cy="3929162"/>
        </p:xfrm>
        <a:graphic>
          <a:graphicData uri="http://schemas.openxmlformats.org/drawingml/2006/table">
            <a:tbl>
              <a:tblPr firstRow="1" bandRow="1">
                <a:tableStyleId>{5940675A-B579-460E-94D1-54222C63F5DA}</a:tableStyleId>
              </a:tblPr>
              <a:tblGrid>
                <a:gridCol w="2281294">
                  <a:extLst>
                    <a:ext uri="{9D8B030D-6E8A-4147-A177-3AD203B41FA5}">
                      <a16:colId xmlns:a16="http://schemas.microsoft.com/office/drawing/2014/main" val="3990826465"/>
                    </a:ext>
                  </a:extLst>
                </a:gridCol>
                <a:gridCol w="1814312">
                  <a:extLst>
                    <a:ext uri="{9D8B030D-6E8A-4147-A177-3AD203B41FA5}">
                      <a16:colId xmlns:a16="http://schemas.microsoft.com/office/drawing/2014/main" val="3096135322"/>
                    </a:ext>
                  </a:extLst>
                </a:gridCol>
                <a:gridCol w="905460">
                  <a:extLst>
                    <a:ext uri="{9D8B030D-6E8A-4147-A177-3AD203B41FA5}">
                      <a16:colId xmlns:a16="http://schemas.microsoft.com/office/drawing/2014/main" val="2082908275"/>
                    </a:ext>
                  </a:extLst>
                </a:gridCol>
                <a:gridCol w="1023052">
                  <a:extLst>
                    <a:ext uri="{9D8B030D-6E8A-4147-A177-3AD203B41FA5}">
                      <a16:colId xmlns:a16="http://schemas.microsoft.com/office/drawing/2014/main" val="2796998906"/>
                    </a:ext>
                  </a:extLst>
                </a:gridCol>
                <a:gridCol w="1519488">
                  <a:extLst>
                    <a:ext uri="{9D8B030D-6E8A-4147-A177-3AD203B41FA5}">
                      <a16:colId xmlns:a16="http://schemas.microsoft.com/office/drawing/2014/main" val="2683232597"/>
                    </a:ext>
                  </a:extLst>
                </a:gridCol>
                <a:gridCol w="3936808">
                  <a:extLst>
                    <a:ext uri="{9D8B030D-6E8A-4147-A177-3AD203B41FA5}">
                      <a16:colId xmlns:a16="http://schemas.microsoft.com/office/drawing/2014/main" val="2340634318"/>
                    </a:ext>
                  </a:extLst>
                </a:gridCol>
              </a:tblGrid>
              <a:tr h="1037298">
                <a:tc>
                  <a:txBody>
                    <a:bodyPr/>
                    <a:lstStyle/>
                    <a:p>
                      <a:endParaRPr lang="en-GB"/>
                    </a:p>
                    <a:p>
                      <a:pPr lvl="0">
                        <a:buNone/>
                      </a:pPr>
                      <a:r>
                        <a:rPr lang="en-GB"/>
                        <a:t>Area boundaries</a:t>
                      </a:r>
                    </a:p>
                  </a:txBody>
                  <a:tcPr/>
                </a:tc>
                <a:tc>
                  <a:txBody>
                    <a:bodyPr/>
                    <a:lstStyle/>
                    <a:p>
                      <a:pPr algn="ctr"/>
                      <a:r>
                        <a:rPr lang="en-GB"/>
                        <a:t>Natural Frequencies [Hz]</a:t>
                      </a:r>
                    </a:p>
                  </a:txBody>
                  <a:tcPr/>
                </a:tc>
                <a:tc>
                  <a:txBody>
                    <a:bodyPr/>
                    <a:lstStyle/>
                    <a:p>
                      <a:pPr algn="ctr"/>
                      <a:r>
                        <a:rPr lang="en-GB"/>
                        <a:t>Total Mass [kg]</a:t>
                      </a:r>
                    </a:p>
                  </a:txBody>
                  <a:tcPr/>
                </a:tc>
                <a:tc>
                  <a:txBody>
                    <a:bodyPr/>
                    <a:lstStyle/>
                    <a:p>
                      <a:pPr algn="ctr"/>
                      <a:r>
                        <a:rPr lang="en-GB"/>
                        <a:t>Final Score</a:t>
                      </a:r>
                    </a:p>
                  </a:txBody>
                  <a:tcPr/>
                </a:tc>
                <a:tc>
                  <a:txBody>
                    <a:bodyPr/>
                    <a:lstStyle/>
                    <a:p>
                      <a:pPr algn="ctr"/>
                      <a:r>
                        <a:rPr lang="en-GB"/>
                        <a:t>Computation time [hr]</a:t>
                      </a:r>
                    </a:p>
                  </a:txBody>
                  <a:tcPr/>
                </a:tc>
                <a:tc>
                  <a:txBody>
                    <a:bodyPr/>
                    <a:lstStyle/>
                    <a:p>
                      <a:pPr lvl="0">
                        <a:buNone/>
                      </a:pPr>
                      <a:endParaRPr lang="en-US" sz="1800" b="0" i="0" u="none" strike="noStrike" noProof="0">
                        <a:solidFill>
                          <a:srgbClr val="000000"/>
                        </a:solidFill>
                        <a:latin typeface="Calibri"/>
                      </a:endParaRPr>
                    </a:p>
                    <a:p>
                      <a:pPr lvl="0">
                        <a:buNone/>
                      </a:pPr>
                      <a:r>
                        <a:rPr lang="en-US" sz="1800" b="0" i="0" u="none" strike="noStrike" noProof="0">
                          <a:solidFill>
                            <a:srgbClr val="000000"/>
                          </a:solidFill>
                          <a:latin typeface="Calibri"/>
                        </a:rPr>
                        <a:t>Structure visualization for best iteration</a:t>
                      </a:r>
                      <a:endParaRPr lang="fr-FR"/>
                    </a:p>
                  </a:txBody>
                  <a:tcPr/>
                </a:tc>
                <a:extLst>
                  <a:ext uri="{0D108BD9-81ED-4DB2-BD59-A6C34878D82A}">
                    <a16:rowId xmlns:a16="http://schemas.microsoft.com/office/drawing/2014/main" val="567293914"/>
                  </a:ext>
                </a:extLst>
              </a:tr>
              <a:tr h="722966">
                <a:tc>
                  <a:txBody>
                    <a:bodyPr/>
                    <a:lstStyle/>
                    <a:p>
                      <a:pPr marL="342900" indent="-342900">
                        <a:buAutoNum type="arabicPeriod"/>
                      </a:pPr>
                      <a:r>
                        <a:rPr lang="en-GB"/>
                        <a:t>[0.00001, 0.001]</a:t>
                      </a:r>
                    </a:p>
                  </a:txBody>
                  <a:tcPr/>
                </a:tc>
                <a:tc>
                  <a:txBody>
                    <a:bodyPr/>
                    <a:lstStyle/>
                    <a:p>
                      <a:r>
                        <a:rPr lang="en-GB" dirty="0">
                          <a:solidFill>
                            <a:srgbClr val="00B050"/>
                          </a:solidFill>
                        </a:rPr>
                        <a:t>22.1</a:t>
                      </a:r>
                      <a:r>
                        <a:rPr lang="en-GB" dirty="0">
                          <a:solidFill>
                            <a:srgbClr val="000000"/>
                          </a:solidFill>
                        </a:rPr>
                        <a:t>,</a:t>
                      </a:r>
                      <a:r>
                        <a:rPr lang="en-GB" dirty="0"/>
                        <a:t> </a:t>
                      </a:r>
                      <a:r>
                        <a:rPr lang="en-GB" dirty="0">
                          <a:solidFill>
                            <a:srgbClr val="00B050"/>
                          </a:solidFill>
                        </a:rPr>
                        <a:t>46.8</a:t>
                      </a:r>
                      <a:r>
                        <a:rPr lang="en-GB" dirty="0"/>
                        <a:t>, </a:t>
                      </a:r>
                      <a:r>
                        <a:rPr lang="en-GB" dirty="0">
                          <a:solidFill>
                            <a:srgbClr val="00B050"/>
                          </a:solidFill>
                        </a:rPr>
                        <a:t>62.0</a:t>
                      </a:r>
                      <a:endParaRPr lang="en-GB" dirty="0"/>
                    </a:p>
                  </a:txBody>
                  <a:tcPr/>
                </a:tc>
                <a:tc>
                  <a:txBody>
                    <a:bodyPr/>
                    <a:lstStyle/>
                    <a:p>
                      <a:r>
                        <a:rPr lang="en-GB"/>
                        <a:t>480.9</a:t>
                      </a:r>
                    </a:p>
                  </a:txBody>
                  <a:tcPr/>
                </a:tc>
                <a:tc>
                  <a:txBody>
                    <a:bodyPr/>
                    <a:lstStyle/>
                    <a:p>
                      <a:r>
                        <a:rPr lang="en-GB"/>
                        <a:t>591.09</a:t>
                      </a:r>
                    </a:p>
                  </a:txBody>
                  <a:tcPr/>
                </a:tc>
                <a:tc>
                  <a:txBody>
                    <a:bodyPr/>
                    <a:lstStyle/>
                    <a:p>
                      <a:pPr algn="ctr"/>
                      <a:r>
                        <a:rPr lang="en-GB" dirty="0"/>
                        <a:t>2.6</a:t>
                      </a:r>
                    </a:p>
                  </a:txBody>
                  <a:tcPr/>
                </a:tc>
                <a:tc>
                  <a:txBody>
                    <a:bodyPr/>
                    <a:lstStyle/>
                    <a:p>
                      <a:pPr lvl="0">
                        <a:buNone/>
                      </a:pPr>
                      <a:endParaRPr lang="en-GB" dirty="0"/>
                    </a:p>
                    <a:p>
                      <a:pPr lvl="0">
                        <a:buNone/>
                      </a:pPr>
                      <a:endParaRPr lang="en-GB" dirty="0"/>
                    </a:p>
                  </a:txBody>
                  <a:tcPr/>
                </a:tc>
                <a:extLst>
                  <a:ext uri="{0D108BD9-81ED-4DB2-BD59-A6C34878D82A}">
                    <a16:rowId xmlns:a16="http://schemas.microsoft.com/office/drawing/2014/main" val="44982862"/>
                  </a:ext>
                </a:extLst>
              </a:tr>
              <a:tr h="722966">
                <a:tc>
                  <a:txBody>
                    <a:bodyPr/>
                    <a:lstStyle/>
                    <a:p>
                      <a:r>
                        <a:rPr lang="en-GB"/>
                        <a:t>2.   </a:t>
                      </a:r>
                      <a:r>
                        <a:rPr lang="en-GB" sz="1800" b="0" i="0" u="none" strike="noStrike" noProof="0">
                          <a:latin typeface="Calibri"/>
                        </a:rPr>
                        <a:t>[0.00005, 0.0005]</a:t>
                      </a:r>
                    </a:p>
                  </a:txBody>
                  <a:tcPr/>
                </a:tc>
                <a:tc>
                  <a:txBody>
                    <a:bodyPr/>
                    <a:lstStyle/>
                    <a:p>
                      <a:r>
                        <a:rPr lang="en-GB">
                          <a:solidFill>
                            <a:srgbClr val="FF0000"/>
                          </a:solidFill>
                        </a:rPr>
                        <a:t>15.9</a:t>
                      </a:r>
                      <a:r>
                        <a:rPr lang="en-GB"/>
                        <a:t>, </a:t>
                      </a:r>
                      <a:r>
                        <a:rPr lang="en-GB">
                          <a:solidFill>
                            <a:srgbClr val="00B050"/>
                          </a:solidFill>
                        </a:rPr>
                        <a:t>44.7</a:t>
                      </a:r>
                      <a:r>
                        <a:rPr lang="en-GB"/>
                        <a:t>, </a:t>
                      </a:r>
                      <a:r>
                        <a:rPr lang="en-GB">
                          <a:solidFill>
                            <a:srgbClr val="00B050"/>
                          </a:solidFill>
                        </a:rPr>
                        <a:t>65.2</a:t>
                      </a:r>
                      <a:endParaRPr lang="fr-FR"/>
                    </a:p>
                  </a:txBody>
                  <a:tcPr/>
                </a:tc>
                <a:tc>
                  <a:txBody>
                    <a:bodyPr/>
                    <a:lstStyle/>
                    <a:p>
                      <a:r>
                        <a:rPr lang="en-GB"/>
                        <a:t>387.2</a:t>
                      </a:r>
                    </a:p>
                  </a:txBody>
                  <a:tcPr/>
                </a:tc>
                <a:tc>
                  <a:txBody>
                    <a:bodyPr/>
                    <a:lstStyle/>
                    <a:p>
                      <a:r>
                        <a:rPr lang="en-GB"/>
                        <a:t>1655.66</a:t>
                      </a:r>
                    </a:p>
                  </a:txBody>
                  <a:tcPr/>
                </a:tc>
                <a:tc>
                  <a:txBody>
                    <a:bodyPr/>
                    <a:lstStyle/>
                    <a:p>
                      <a:pPr algn="ctr"/>
                      <a:r>
                        <a:rPr lang="en-GB" dirty="0"/>
                        <a:t>2.3</a:t>
                      </a:r>
                    </a:p>
                  </a:txBody>
                  <a:tcPr/>
                </a:tc>
                <a:tc>
                  <a:txBody>
                    <a:bodyPr/>
                    <a:lstStyle/>
                    <a:p>
                      <a:pPr lvl="0">
                        <a:buNone/>
                      </a:pPr>
                      <a:endParaRPr lang="en-GB"/>
                    </a:p>
                    <a:p>
                      <a:pPr lvl="0">
                        <a:buNone/>
                      </a:pPr>
                      <a:endParaRPr lang="en-GB"/>
                    </a:p>
                  </a:txBody>
                  <a:tcPr/>
                </a:tc>
                <a:extLst>
                  <a:ext uri="{0D108BD9-81ED-4DB2-BD59-A6C34878D82A}">
                    <a16:rowId xmlns:a16="http://schemas.microsoft.com/office/drawing/2014/main" val="2665862724"/>
                  </a:ext>
                </a:extLst>
              </a:tr>
              <a:tr h="722966">
                <a:tc>
                  <a:txBody>
                    <a:bodyPr/>
                    <a:lstStyle/>
                    <a:p>
                      <a:r>
                        <a:rPr lang="en-GB"/>
                        <a:t>3.    [0.00001, 0.0005]</a:t>
                      </a:r>
                    </a:p>
                  </a:txBody>
                  <a:tcPr/>
                </a:tc>
                <a:tc>
                  <a:txBody>
                    <a:bodyPr/>
                    <a:lstStyle/>
                    <a:p>
                      <a:pPr lvl="0">
                        <a:buNone/>
                      </a:pPr>
                      <a:r>
                        <a:rPr lang="en-GB">
                          <a:solidFill>
                            <a:srgbClr val="FF0000"/>
                          </a:solidFill>
                        </a:rPr>
                        <a:t>14.6</a:t>
                      </a:r>
                      <a:r>
                        <a:rPr lang="en-GB"/>
                        <a:t>, </a:t>
                      </a:r>
                      <a:r>
                        <a:rPr lang="en-GB">
                          <a:solidFill>
                            <a:srgbClr val="00B050"/>
                          </a:solidFill>
                        </a:rPr>
                        <a:t>49.7</a:t>
                      </a:r>
                      <a:r>
                        <a:rPr lang="en-GB"/>
                        <a:t>, </a:t>
                      </a:r>
                      <a:r>
                        <a:rPr lang="en-GB">
                          <a:solidFill>
                            <a:srgbClr val="00B050"/>
                          </a:solidFill>
                        </a:rPr>
                        <a:t>62.2</a:t>
                      </a:r>
                      <a:endParaRPr lang="en-GB"/>
                    </a:p>
                  </a:txBody>
                  <a:tcPr/>
                </a:tc>
                <a:tc>
                  <a:txBody>
                    <a:bodyPr/>
                    <a:lstStyle/>
                    <a:p>
                      <a:r>
                        <a:rPr lang="en-GB"/>
                        <a:t>416.4</a:t>
                      </a:r>
                    </a:p>
                  </a:txBody>
                  <a:tcPr/>
                </a:tc>
                <a:tc>
                  <a:txBody>
                    <a:bodyPr/>
                    <a:lstStyle/>
                    <a:p>
                      <a:r>
                        <a:rPr lang="en-GB"/>
                        <a:t>1904.34</a:t>
                      </a:r>
                    </a:p>
                  </a:txBody>
                  <a:tcPr/>
                </a:tc>
                <a:tc>
                  <a:txBody>
                    <a:bodyPr/>
                    <a:lstStyle/>
                    <a:p>
                      <a:pPr algn="ctr"/>
                      <a:r>
                        <a:rPr lang="en-GB" dirty="0"/>
                        <a:t>3.1</a:t>
                      </a:r>
                    </a:p>
                  </a:txBody>
                  <a:tcPr/>
                </a:tc>
                <a:tc>
                  <a:txBody>
                    <a:bodyPr/>
                    <a:lstStyle/>
                    <a:p>
                      <a:pPr lvl="0">
                        <a:buNone/>
                      </a:pPr>
                      <a:endParaRPr lang="en-GB"/>
                    </a:p>
                    <a:p>
                      <a:pPr lvl="0">
                        <a:buNone/>
                      </a:pPr>
                      <a:endParaRPr lang="en-GB"/>
                    </a:p>
                  </a:txBody>
                  <a:tcPr/>
                </a:tc>
                <a:extLst>
                  <a:ext uri="{0D108BD9-81ED-4DB2-BD59-A6C34878D82A}">
                    <a16:rowId xmlns:a16="http://schemas.microsoft.com/office/drawing/2014/main" val="198794229"/>
                  </a:ext>
                </a:extLst>
              </a:tr>
              <a:tr h="722966">
                <a:tc>
                  <a:txBody>
                    <a:bodyPr/>
                    <a:lstStyle/>
                    <a:p>
                      <a:r>
                        <a:rPr lang="en-GB"/>
                        <a:t>4.    </a:t>
                      </a:r>
                      <a:r>
                        <a:rPr lang="en-GB" sz="1800" b="0" i="0" u="none" strike="noStrike" noProof="0">
                          <a:latin typeface="Calibri"/>
                        </a:rPr>
                        <a:t>[0.000005, 0.005]</a:t>
                      </a:r>
                      <a:endParaRPr lang="en-GB"/>
                    </a:p>
                  </a:txBody>
                  <a:tcPr/>
                </a:tc>
                <a:tc>
                  <a:txBody>
                    <a:bodyPr/>
                    <a:lstStyle/>
                    <a:p>
                      <a:pPr lvl="0">
                        <a:buNone/>
                      </a:pPr>
                      <a:r>
                        <a:rPr lang="en-GB" sz="1800" u="none" strike="noStrike" noProof="0">
                          <a:solidFill>
                            <a:srgbClr val="00B050"/>
                          </a:solidFill>
                        </a:rPr>
                        <a:t>20.7</a:t>
                      </a:r>
                      <a:r>
                        <a:rPr lang="en-GB" sz="1800" u="none" strike="noStrike" noProof="0">
                          <a:solidFill>
                            <a:srgbClr val="000000"/>
                          </a:solidFill>
                        </a:rPr>
                        <a:t>, </a:t>
                      </a:r>
                      <a:r>
                        <a:rPr lang="en-GB" sz="1800" u="none" strike="noStrike" noProof="0">
                          <a:solidFill>
                            <a:srgbClr val="00B050"/>
                          </a:solidFill>
                        </a:rPr>
                        <a:t>42.4</a:t>
                      </a:r>
                      <a:r>
                        <a:rPr lang="en-GB" sz="1800" u="none" strike="noStrike" noProof="0">
                          <a:solidFill>
                            <a:srgbClr val="000000"/>
                          </a:solidFill>
                        </a:rPr>
                        <a:t>, </a:t>
                      </a:r>
                      <a:r>
                        <a:rPr lang="en-GB" sz="1800" u="none" strike="noStrike" noProof="0">
                          <a:solidFill>
                            <a:srgbClr val="00B050"/>
                          </a:solidFill>
                        </a:rPr>
                        <a:t>61.2</a:t>
                      </a:r>
                      <a:endParaRPr lang="en-GB" sz="1800" u="none" strike="noStrike" noProof="0">
                        <a:solidFill>
                          <a:srgbClr val="000000"/>
                        </a:solidFill>
                      </a:endParaRPr>
                    </a:p>
                  </a:txBody>
                  <a:tcPr/>
                </a:tc>
                <a:tc>
                  <a:txBody>
                    <a:bodyPr/>
                    <a:lstStyle/>
                    <a:p>
                      <a:r>
                        <a:rPr lang="en-GB"/>
                        <a:t>1061.7</a:t>
                      </a:r>
                    </a:p>
                  </a:txBody>
                  <a:tcPr/>
                </a:tc>
                <a:tc>
                  <a:txBody>
                    <a:bodyPr/>
                    <a:lstStyle/>
                    <a:p>
                      <a:r>
                        <a:rPr lang="en-GB"/>
                        <a:t>1077.20</a:t>
                      </a:r>
                    </a:p>
                  </a:txBody>
                  <a:tcPr/>
                </a:tc>
                <a:tc>
                  <a:txBody>
                    <a:bodyPr/>
                    <a:lstStyle/>
                    <a:p>
                      <a:pPr algn="ctr"/>
                      <a:r>
                        <a:rPr lang="en-GB" dirty="0"/>
                        <a:t>3.4</a:t>
                      </a:r>
                    </a:p>
                  </a:txBody>
                  <a:tcPr/>
                </a:tc>
                <a:tc>
                  <a:txBody>
                    <a:bodyPr/>
                    <a:lstStyle/>
                    <a:p>
                      <a:pPr lvl="0">
                        <a:buNone/>
                      </a:pPr>
                      <a:endParaRPr lang="en-GB" dirty="0"/>
                    </a:p>
                  </a:txBody>
                  <a:tcPr/>
                </a:tc>
                <a:extLst>
                  <a:ext uri="{0D108BD9-81ED-4DB2-BD59-A6C34878D82A}">
                    <a16:rowId xmlns:a16="http://schemas.microsoft.com/office/drawing/2014/main" val="3374471197"/>
                  </a:ext>
                </a:extLst>
              </a:tr>
            </a:tbl>
          </a:graphicData>
        </a:graphic>
      </p:graphicFrame>
      <p:pic>
        <p:nvPicPr>
          <p:cNvPr id="3" name="Image 2" descr="Une image contenant ligne, diagramme, Tracé&#10;&#10;Description générée automatiquement">
            <a:extLst>
              <a:ext uri="{FF2B5EF4-FFF2-40B4-BE49-F238E27FC236}">
                <a16:creationId xmlns:a16="http://schemas.microsoft.com/office/drawing/2014/main" id="{8693BE79-5DF7-6C8A-2E82-8855439AF250}"/>
              </a:ext>
            </a:extLst>
          </p:cNvPr>
          <p:cNvPicPr>
            <a:picLocks noChangeAspect="1"/>
          </p:cNvPicPr>
          <p:nvPr/>
        </p:nvPicPr>
        <p:blipFill>
          <a:blip r:embed="rId2"/>
          <a:stretch>
            <a:fillRect/>
          </a:stretch>
        </p:blipFill>
        <p:spPr>
          <a:xfrm>
            <a:off x="8381999" y="2841967"/>
            <a:ext cx="2822222" cy="583794"/>
          </a:xfrm>
          <a:prstGeom prst="rect">
            <a:avLst/>
          </a:prstGeom>
        </p:spPr>
      </p:pic>
      <p:pic>
        <p:nvPicPr>
          <p:cNvPr id="5" name="Image 4" descr="Une image contenant ligne, Tracé, diagramme, pente&#10;&#10;Description générée automatiquement">
            <a:extLst>
              <a:ext uri="{FF2B5EF4-FFF2-40B4-BE49-F238E27FC236}">
                <a16:creationId xmlns:a16="http://schemas.microsoft.com/office/drawing/2014/main" id="{FB4DECC6-F8E0-619E-0522-4F4B2C973F82}"/>
              </a:ext>
            </a:extLst>
          </p:cNvPr>
          <p:cNvPicPr>
            <a:picLocks noChangeAspect="1"/>
          </p:cNvPicPr>
          <p:nvPr/>
        </p:nvPicPr>
        <p:blipFill>
          <a:blip r:embed="rId3"/>
          <a:stretch>
            <a:fillRect/>
          </a:stretch>
        </p:blipFill>
        <p:spPr>
          <a:xfrm>
            <a:off x="8382000" y="3540952"/>
            <a:ext cx="2822223" cy="557255"/>
          </a:xfrm>
          <a:prstGeom prst="rect">
            <a:avLst/>
          </a:prstGeom>
        </p:spPr>
      </p:pic>
      <p:pic>
        <p:nvPicPr>
          <p:cNvPr id="6" name="Image 5" descr="Une image contenant ligne, Tracé, diagramme, pente&#10;&#10;Description générée automatiquement">
            <a:extLst>
              <a:ext uri="{FF2B5EF4-FFF2-40B4-BE49-F238E27FC236}">
                <a16:creationId xmlns:a16="http://schemas.microsoft.com/office/drawing/2014/main" id="{24293B46-CD94-15BE-FC92-E0669464AB23}"/>
              </a:ext>
            </a:extLst>
          </p:cNvPr>
          <p:cNvPicPr>
            <a:picLocks noChangeAspect="1"/>
          </p:cNvPicPr>
          <p:nvPr/>
        </p:nvPicPr>
        <p:blipFill>
          <a:blip r:embed="rId4"/>
          <a:stretch>
            <a:fillRect/>
          </a:stretch>
        </p:blipFill>
        <p:spPr>
          <a:xfrm>
            <a:off x="8494889" y="4236808"/>
            <a:ext cx="2596444" cy="592389"/>
          </a:xfrm>
          <a:prstGeom prst="rect">
            <a:avLst/>
          </a:prstGeom>
        </p:spPr>
      </p:pic>
      <p:pic>
        <p:nvPicPr>
          <p:cNvPr id="7" name="Image 6" descr="Une image contenant ligne, balançoire&#10;&#10;Description générée automatiquement">
            <a:extLst>
              <a:ext uri="{FF2B5EF4-FFF2-40B4-BE49-F238E27FC236}">
                <a16:creationId xmlns:a16="http://schemas.microsoft.com/office/drawing/2014/main" id="{A787ED90-79C5-99A3-8C9D-020DDF1E3178}"/>
              </a:ext>
            </a:extLst>
          </p:cNvPr>
          <p:cNvPicPr>
            <a:picLocks noChangeAspect="1"/>
          </p:cNvPicPr>
          <p:nvPr/>
        </p:nvPicPr>
        <p:blipFill>
          <a:blip r:embed="rId5"/>
          <a:stretch>
            <a:fillRect/>
          </a:stretch>
        </p:blipFill>
        <p:spPr>
          <a:xfrm>
            <a:off x="8494888" y="4970134"/>
            <a:ext cx="2709335" cy="580805"/>
          </a:xfrm>
          <a:prstGeom prst="rect">
            <a:avLst/>
          </a:prstGeom>
        </p:spPr>
      </p:pic>
    </p:spTree>
    <p:extLst>
      <p:ext uri="{BB962C8B-B14F-4D97-AF65-F5344CB8AC3E}">
        <p14:creationId xmlns:p14="http://schemas.microsoft.com/office/powerpoint/2010/main" val="311310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5544E-45CE-FC9C-77B7-08D80A3751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DABFB2-8612-7F84-80EC-C772E7C4DCC8}"/>
              </a:ext>
            </a:extLst>
          </p:cNvPr>
          <p:cNvSpPr>
            <a:spLocks noGrp="1"/>
          </p:cNvSpPr>
          <p:nvPr>
            <p:ph type="title"/>
          </p:nvPr>
        </p:nvSpPr>
        <p:spPr/>
        <p:txBody>
          <a:bodyPr/>
          <a:lstStyle/>
          <a:p>
            <a:r>
              <a:rPr lang="en-GB">
                <a:ea typeface="Calibri Light"/>
                <a:cs typeface="Calibri Light"/>
              </a:rPr>
              <a:t>Constraining node boundaries</a:t>
            </a:r>
          </a:p>
        </p:txBody>
      </p:sp>
      <p:sp>
        <p:nvSpPr>
          <p:cNvPr id="3" name="Content Placeholder 2">
            <a:extLst>
              <a:ext uri="{FF2B5EF4-FFF2-40B4-BE49-F238E27FC236}">
                <a16:creationId xmlns:a16="http://schemas.microsoft.com/office/drawing/2014/main" id="{B18AACFB-C324-D753-3F30-AF475124D5BD}"/>
              </a:ext>
            </a:extLst>
          </p:cNvPr>
          <p:cNvSpPr>
            <a:spLocks noGrp="1"/>
          </p:cNvSpPr>
          <p:nvPr>
            <p:ph idx="1"/>
          </p:nvPr>
        </p:nvSpPr>
        <p:spPr>
          <a:xfrm>
            <a:off x="838200" y="1382019"/>
            <a:ext cx="10388600" cy="3596063"/>
          </a:xfrm>
        </p:spPr>
        <p:txBody>
          <a:bodyPr vert="horz" lIns="91440" tIns="45720" rIns="91440" bIns="45720" rtlCol="0" anchor="t">
            <a:normAutofit/>
          </a:bodyPr>
          <a:lstStyle/>
          <a:p>
            <a:r>
              <a:rPr lang="en-GB" dirty="0">
                <a:cs typeface="Calibri"/>
              </a:rPr>
              <a:t>Standard: Flat boundaries with 1,6 meter band</a:t>
            </a:r>
          </a:p>
          <a:p>
            <a:r>
              <a:rPr lang="en-GB" dirty="0">
                <a:cs typeface="Calibri"/>
              </a:rPr>
              <a:t>1: Flat boundaries with 1,3 meter band</a:t>
            </a:r>
          </a:p>
          <a:p>
            <a:r>
              <a:rPr lang="en-GB" dirty="0">
                <a:cs typeface="Calibri"/>
              </a:rPr>
              <a:t>2: Flat boundaries with 1,1 meter band</a:t>
            </a:r>
          </a:p>
          <a:p>
            <a:r>
              <a:rPr lang="en-GB" dirty="0">
                <a:ea typeface="+mn-lt"/>
                <a:cs typeface="+mn-lt"/>
              </a:rPr>
              <a:t>3: Arch shape with 1 meter band</a:t>
            </a:r>
          </a:p>
          <a:p>
            <a:r>
              <a:rPr lang="en-GB" dirty="0">
                <a:ea typeface="+mn-lt"/>
                <a:cs typeface="+mn-lt"/>
              </a:rPr>
              <a:t>4: Arch shape with 0,8 meter band</a:t>
            </a:r>
          </a:p>
          <a:p>
            <a:endParaRPr lang="en-GB" dirty="0">
              <a:ea typeface="+mn-lt"/>
              <a:cs typeface="+mn-lt"/>
            </a:endParaRPr>
          </a:p>
          <a:p>
            <a:endParaRPr lang="en-GB" dirty="0">
              <a:cs typeface="Calibri"/>
            </a:endParaRPr>
          </a:p>
        </p:txBody>
      </p:sp>
      <p:pic>
        <p:nvPicPr>
          <p:cNvPr id="1030" name="Picture 6">
            <a:extLst>
              <a:ext uri="{FF2B5EF4-FFF2-40B4-BE49-F238E27FC236}">
                <a16:creationId xmlns:a16="http://schemas.microsoft.com/office/drawing/2014/main" id="{EE6372D4-18FE-1F63-945F-B10FB3A34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944" y="3891280"/>
            <a:ext cx="10560384" cy="2601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603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B53528-DC68-4E76-8FCB-B276C89AD0EA}"/>
              </a:ext>
            </a:extLst>
          </p:cNvPr>
          <p:cNvSpPr>
            <a:spLocks noGrp="1"/>
          </p:cNvSpPr>
          <p:nvPr>
            <p:ph type="title"/>
          </p:nvPr>
        </p:nvSpPr>
        <p:spPr/>
        <p:txBody>
          <a:bodyPr/>
          <a:lstStyle/>
          <a:p>
            <a:r>
              <a:rPr lang="nl-NL" dirty="0">
                <a:latin typeface="Calibri"/>
                <a:ea typeface="Calibri Light"/>
                <a:cs typeface="Calibri Light"/>
              </a:rPr>
              <a:t>Index</a:t>
            </a:r>
          </a:p>
        </p:txBody>
      </p:sp>
      <p:sp>
        <p:nvSpPr>
          <p:cNvPr id="3" name="Tijdelijke aanduiding voor inhoud 2">
            <a:extLst>
              <a:ext uri="{FF2B5EF4-FFF2-40B4-BE49-F238E27FC236}">
                <a16:creationId xmlns:a16="http://schemas.microsoft.com/office/drawing/2014/main" id="{AA8C4F58-AC5E-9D09-4770-32519F2DC625}"/>
              </a:ext>
            </a:extLst>
          </p:cNvPr>
          <p:cNvSpPr>
            <a:spLocks noGrp="1"/>
          </p:cNvSpPr>
          <p:nvPr>
            <p:ph idx="1"/>
          </p:nvPr>
        </p:nvSpPr>
        <p:spPr>
          <a:xfrm>
            <a:off x="838200" y="2078621"/>
            <a:ext cx="10515600" cy="4351338"/>
          </a:xfrm>
        </p:spPr>
        <p:txBody>
          <a:bodyPr vert="horz" lIns="91440" tIns="45720" rIns="91440" bIns="45720" rtlCol="0" anchor="t">
            <a:normAutofit/>
          </a:bodyPr>
          <a:lstStyle/>
          <a:p>
            <a:r>
              <a:rPr lang="en-GB">
                <a:latin typeface="Arial Nova"/>
                <a:ea typeface="Calibri"/>
                <a:cs typeface="Calibri"/>
              </a:rPr>
              <a:t>Project description </a:t>
            </a:r>
          </a:p>
          <a:p>
            <a:r>
              <a:rPr lang="en-GB">
                <a:latin typeface="Arial Nova"/>
                <a:ea typeface="Calibri"/>
                <a:cs typeface="Calibri"/>
              </a:rPr>
              <a:t>Initial model</a:t>
            </a:r>
          </a:p>
          <a:p>
            <a:r>
              <a:rPr lang="en-GB">
                <a:latin typeface="Arial Nova"/>
                <a:ea typeface="Calibri"/>
                <a:cs typeface="Calibri"/>
              </a:rPr>
              <a:t>Exploration</a:t>
            </a:r>
          </a:p>
          <a:p>
            <a:r>
              <a:rPr lang="en-GB">
                <a:latin typeface="Arial Nova"/>
                <a:ea typeface="Calibri"/>
                <a:cs typeface="Calibri"/>
              </a:rPr>
              <a:t>Exploitation</a:t>
            </a:r>
          </a:p>
          <a:p>
            <a:endParaRPr lang="en-GB">
              <a:latin typeface="Arial Nova"/>
              <a:ea typeface="Calibri"/>
              <a:cs typeface="Calibri"/>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A310855-C224-50B3-9184-FD05BCA704C6}"/>
                  </a:ext>
                </a:extLst>
              </p:cNvPr>
              <p:cNvSpPr txBox="1"/>
              <p:nvPr/>
            </p:nvSpPr>
            <p:spPr>
              <a:xfrm>
                <a:off x="4537764" y="2776522"/>
                <a:ext cx="7059652" cy="10012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14:m>
                  <m:oMathPara xmlns:m="http://schemas.openxmlformats.org/officeDocument/2006/math">
                    <m:oMathParaPr>
                      <m:jc m:val="centerGroup"/>
                    </m:oMathParaPr>
                    <m:oMath xmlns:m="http://schemas.openxmlformats.org/officeDocument/2006/math">
                      <m:r>
                        <m:rPr>
                          <m:nor/>
                        </m:rPr>
                        <a:rPr lang="en-US" sz="2800" b="0" i="0" smtClean="0">
                          <a:latin typeface="Arial" panose="020B0604020202020204" pitchFamily="34" charset="0"/>
                          <a:cs typeface="Arial" panose="020B0604020202020204" pitchFamily="34" charset="0"/>
                        </a:rPr>
                        <m:t>P</m:t>
                      </m:r>
                      <m:d>
                        <m:dPr>
                          <m:ctrlPr>
                            <a:rPr lang="en-US" sz="2800" i="1" smtClean="0">
                              <a:latin typeface="Cambria Math" panose="02040503050406030204" pitchFamily="18" charset="0"/>
                            </a:rPr>
                          </m:ctrlPr>
                        </m:dPr>
                        <m:e>
                          <m:r>
                            <m:rPr>
                              <m:nor/>
                            </m:rPr>
                            <a:rPr lang="en-US" sz="2800" i="0" smtClean="0">
                              <a:latin typeface="Arial" panose="020B0604020202020204" pitchFamily="34" charset="0"/>
                              <a:cs typeface="Arial" panose="020B0604020202020204" pitchFamily="34" charset="0"/>
                            </a:rPr>
                            <m:t>B</m:t>
                          </m:r>
                        </m:e>
                        <m:e>
                          <m:r>
                            <m:rPr>
                              <m:nor/>
                            </m:rPr>
                            <a:rPr lang="en-US" sz="2800" i="0" smtClean="0">
                              <a:latin typeface="Arial" panose="020B0604020202020204" pitchFamily="34" charset="0"/>
                              <a:cs typeface="Arial" panose="020B0604020202020204" pitchFamily="34" charset="0"/>
                            </a:rPr>
                            <m:t>A</m:t>
                          </m:r>
                        </m:e>
                      </m:d>
                      <m:r>
                        <m:rPr>
                          <m:nor/>
                        </m:rPr>
                        <a:rPr lang="en-US" sz="2800" b="0" i="0" smtClean="0">
                          <a:latin typeface="Arial" panose="020B0604020202020204" pitchFamily="34" charset="0"/>
                          <a:cs typeface="Arial" panose="020B0604020202020204" pitchFamily="34" charset="0"/>
                        </a:rPr>
                        <m:t>=</m:t>
                      </m:r>
                      <m:f>
                        <m:fPr>
                          <m:ctrlPr>
                            <a:rPr lang="en-US" sz="2800" i="1" smtClean="0">
                              <a:latin typeface="Cambria Math" panose="02040503050406030204" pitchFamily="18" charset="0"/>
                            </a:rPr>
                          </m:ctrlPr>
                        </m:fPr>
                        <m:num>
                          <m:r>
                            <m:rPr>
                              <m:nor/>
                            </m:rPr>
                            <a:rPr lang="en-US" sz="2800" b="0" i="0" smtClean="0">
                              <a:latin typeface="Arial" panose="020B0604020202020204" pitchFamily="34" charset="0"/>
                              <a:cs typeface="Arial" panose="020B0604020202020204" pitchFamily="34" charset="0"/>
                            </a:rPr>
                            <m:t>P</m:t>
                          </m:r>
                          <m:d>
                            <m:dPr>
                              <m:ctrlPr>
                                <a:rPr lang="en-US" sz="2800" i="1" smtClean="0">
                                  <a:latin typeface="Cambria Math" panose="02040503050406030204" pitchFamily="18" charset="0"/>
                                </a:rPr>
                              </m:ctrlPr>
                            </m:dPr>
                            <m:e>
                              <m:r>
                                <m:rPr>
                                  <m:nor/>
                                </m:rPr>
                                <a:rPr lang="en-US" sz="2800" b="0" i="0" smtClean="0">
                                  <a:latin typeface="Arial" panose="020B0604020202020204" pitchFamily="34" charset="0"/>
                                  <a:cs typeface="Arial" panose="020B0604020202020204" pitchFamily="34" charset="0"/>
                                </a:rPr>
                                <m:t>A</m:t>
                              </m:r>
                            </m:e>
                            <m:e>
                              <m:r>
                                <m:rPr>
                                  <m:nor/>
                                </m:rPr>
                                <a:rPr lang="en-US" sz="2800" b="0" i="0" smtClean="0">
                                  <a:latin typeface="Arial" panose="020B0604020202020204" pitchFamily="34" charset="0"/>
                                  <a:cs typeface="Arial" panose="020B0604020202020204" pitchFamily="34" charset="0"/>
                                </a:rPr>
                                <m:t>B</m:t>
                              </m:r>
                            </m:e>
                          </m:d>
                          <m:r>
                            <m:rPr>
                              <m:nor/>
                            </m:rPr>
                            <a:rPr lang="en-US" sz="2800" b="0" i="0" smtClean="0">
                              <a:latin typeface="Arial" panose="020B0604020202020204" pitchFamily="34" charset="0"/>
                              <a:cs typeface="Arial" panose="020B0604020202020204" pitchFamily="34" charset="0"/>
                            </a:rPr>
                            <m:t>P</m:t>
                          </m:r>
                          <m:r>
                            <m:rPr>
                              <m:nor/>
                            </m:rPr>
                            <a:rPr lang="en-US" sz="2800" b="0" i="0" smtClean="0">
                              <a:latin typeface="Arial" panose="020B0604020202020204" pitchFamily="34" charset="0"/>
                              <a:cs typeface="Arial" panose="020B0604020202020204" pitchFamily="34" charset="0"/>
                            </a:rPr>
                            <m:t>(</m:t>
                          </m:r>
                          <m:r>
                            <m:rPr>
                              <m:nor/>
                            </m:rPr>
                            <a:rPr lang="en-US" sz="2800" b="0" i="0" smtClean="0">
                              <a:latin typeface="Arial" panose="020B0604020202020204" pitchFamily="34" charset="0"/>
                              <a:cs typeface="Arial" panose="020B0604020202020204" pitchFamily="34" charset="0"/>
                            </a:rPr>
                            <m:t>B</m:t>
                          </m:r>
                          <m:r>
                            <m:rPr>
                              <m:nor/>
                            </m:rPr>
                            <a:rPr lang="en-US" sz="2800" b="0" i="0" smtClean="0">
                              <a:latin typeface="Arial" panose="020B0604020202020204" pitchFamily="34" charset="0"/>
                              <a:cs typeface="Arial" panose="020B0604020202020204" pitchFamily="34" charset="0"/>
                            </a:rPr>
                            <m:t>)</m:t>
                          </m:r>
                        </m:num>
                        <m:den>
                          <m:r>
                            <m:rPr>
                              <m:nor/>
                            </m:rPr>
                            <a:rPr lang="en-US" sz="2800" b="0" i="0" smtClean="0">
                              <a:latin typeface="Arial" panose="020B0604020202020204" pitchFamily="34" charset="0"/>
                              <a:cs typeface="Arial" panose="020B0604020202020204" pitchFamily="34" charset="0"/>
                            </a:rPr>
                            <m:t>P</m:t>
                          </m:r>
                          <m:r>
                            <m:rPr>
                              <m:nor/>
                            </m:rPr>
                            <a:rPr lang="en-US" sz="2800" b="0" i="0" smtClean="0">
                              <a:latin typeface="Arial" panose="020B0604020202020204" pitchFamily="34" charset="0"/>
                              <a:cs typeface="Arial" panose="020B0604020202020204" pitchFamily="34" charset="0"/>
                            </a:rPr>
                            <m:t>(</m:t>
                          </m:r>
                          <m:r>
                            <m:rPr>
                              <m:nor/>
                            </m:rPr>
                            <a:rPr lang="en-US" sz="2800" b="0" i="0" smtClean="0">
                              <a:latin typeface="Arial" panose="020B0604020202020204" pitchFamily="34" charset="0"/>
                              <a:cs typeface="Arial" panose="020B0604020202020204" pitchFamily="34" charset="0"/>
                            </a:rPr>
                            <m:t>A</m:t>
                          </m:r>
                          <m:r>
                            <m:rPr>
                              <m:nor/>
                            </m:rPr>
                            <a:rPr lang="en-US" sz="2800" b="0" i="0" smtClean="0">
                              <a:latin typeface="Arial" panose="020B0604020202020204" pitchFamily="34" charset="0"/>
                              <a:cs typeface="Arial" panose="020B0604020202020204" pitchFamily="34" charset="0"/>
                            </a:rPr>
                            <m:t>)</m:t>
                          </m:r>
                        </m:den>
                      </m:f>
                    </m:oMath>
                  </m:oMathPara>
                </a14:m>
                <a:endParaRPr lang="en-US" sz="2800" dirty="0">
                  <a:latin typeface="Arial" panose="020B0604020202020204" pitchFamily="34" charset="0"/>
                  <a:cs typeface="Arial" panose="020B0604020202020204" pitchFamily="34" charset="0"/>
                </a:endParaRPr>
              </a:p>
            </p:txBody>
          </p:sp>
        </mc:Choice>
        <mc:Fallback>
          <p:sp>
            <p:nvSpPr>
              <p:cNvPr id="4" name="TextBox 3">
                <a:extLst>
                  <a:ext uri="{FF2B5EF4-FFF2-40B4-BE49-F238E27FC236}">
                    <a16:creationId xmlns:a16="http://schemas.microsoft.com/office/drawing/2014/main" id="{5A310855-C224-50B3-9184-FD05BCA704C6}"/>
                  </a:ext>
                </a:extLst>
              </p:cNvPr>
              <p:cNvSpPr txBox="1">
                <a:spLocks noRot="1" noChangeAspect="1" noMove="1" noResize="1" noEditPoints="1" noAdjustHandles="1" noChangeArrowheads="1" noChangeShapeType="1" noTextEdit="1"/>
              </p:cNvSpPr>
              <p:nvPr/>
            </p:nvSpPr>
            <p:spPr>
              <a:xfrm>
                <a:off x="4537764" y="2776522"/>
                <a:ext cx="7059652" cy="1001236"/>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54171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54311-7FCD-299A-0DD4-95E2CBA951C7}"/>
              </a:ext>
            </a:extLst>
          </p:cNvPr>
          <p:cNvSpPr>
            <a:spLocks noGrp="1"/>
          </p:cNvSpPr>
          <p:nvPr>
            <p:ph type="title"/>
          </p:nvPr>
        </p:nvSpPr>
        <p:spPr/>
        <p:txBody>
          <a:bodyPr/>
          <a:lstStyle/>
          <a:p>
            <a:r>
              <a:rPr lang="en-GB">
                <a:cs typeface="Calibri Light"/>
              </a:rPr>
              <a:t>Constraining node boundaries</a:t>
            </a:r>
            <a:endParaRPr lang="en-US"/>
          </a:p>
        </p:txBody>
      </p:sp>
      <p:pic>
        <p:nvPicPr>
          <p:cNvPr id="4" name="Content Placeholder 3" descr="A graph with a line graph&#10;&#10;Description automatically generated">
            <a:extLst>
              <a:ext uri="{FF2B5EF4-FFF2-40B4-BE49-F238E27FC236}">
                <a16:creationId xmlns:a16="http://schemas.microsoft.com/office/drawing/2014/main" id="{E41837AD-ED62-5588-E569-1C708C13C8C9}"/>
              </a:ext>
            </a:extLst>
          </p:cNvPr>
          <p:cNvPicPr>
            <a:picLocks noGrp="1" noChangeAspect="1"/>
          </p:cNvPicPr>
          <p:nvPr>
            <p:ph idx="1"/>
          </p:nvPr>
        </p:nvPicPr>
        <p:blipFill rotWithShape="1">
          <a:blip r:embed="rId2"/>
          <a:srcRect l="1237" t="1129" r="707" b="1129"/>
          <a:stretch/>
        </p:blipFill>
        <p:spPr>
          <a:xfrm>
            <a:off x="2218518" y="1402233"/>
            <a:ext cx="3438140" cy="2682814"/>
          </a:xfrm>
        </p:spPr>
      </p:pic>
      <p:pic>
        <p:nvPicPr>
          <p:cNvPr id="5" name="Picture 4" descr="A graph with a line&#10;&#10;Description automatically generated">
            <a:extLst>
              <a:ext uri="{FF2B5EF4-FFF2-40B4-BE49-F238E27FC236}">
                <a16:creationId xmlns:a16="http://schemas.microsoft.com/office/drawing/2014/main" id="{102248D1-606C-9B32-93CB-E19699032AD3}"/>
              </a:ext>
            </a:extLst>
          </p:cNvPr>
          <p:cNvPicPr>
            <a:picLocks noChangeAspect="1"/>
          </p:cNvPicPr>
          <p:nvPr/>
        </p:nvPicPr>
        <p:blipFill>
          <a:blip r:embed="rId3"/>
          <a:stretch>
            <a:fillRect/>
          </a:stretch>
        </p:blipFill>
        <p:spPr>
          <a:xfrm>
            <a:off x="7293480" y="1412315"/>
            <a:ext cx="3399487" cy="2670355"/>
          </a:xfrm>
          <a:prstGeom prst="rect">
            <a:avLst/>
          </a:prstGeom>
        </p:spPr>
      </p:pic>
      <p:pic>
        <p:nvPicPr>
          <p:cNvPr id="6" name="Picture 5" descr="A graph with a line&#10;&#10;Description automatically generated">
            <a:extLst>
              <a:ext uri="{FF2B5EF4-FFF2-40B4-BE49-F238E27FC236}">
                <a16:creationId xmlns:a16="http://schemas.microsoft.com/office/drawing/2014/main" id="{D21A6C7B-D166-A098-6EA1-41D79FE736A3}"/>
              </a:ext>
            </a:extLst>
          </p:cNvPr>
          <p:cNvPicPr>
            <a:picLocks noChangeAspect="1"/>
          </p:cNvPicPr>
          <p:nvPr/>
        </p:nvPicPr>
        <p:blipFill>
          <a:blip r:embed="rId4"/>
          <a:stretch>
            <a:fillRect/>
          </a:stretch>
        </p:blipFill>
        <p:spPr>
          <a:xfrm>
            <a:off x="2179189" y="4073950"/>
            <a:ext cx="3474613" cy="2724016"/>
          </a:xfrm>
          <a:prstGeom prst="rect">
            <a:avLst/>
          </a:prstGeom>
        </p:spPr>
      </p:pic>
      <p:pic>
        <p:nvPicPr>
          <p:cNvPr id="7" name="Picture 6" descr="A graph with a line&#10;&#10;Description automatically generated">
            <a:extLst>
              <a:ext uri="{FF2B5EF4-FFF2-40B4-BE49-F238E27FC236}">
                <a16:creationId xmlns:a16="http://schemas.microsoft.com/office/drawing/2014/main" id="{25C83EC7-0D57-70AC-0975-6D099569E966}"/>
              </a:ext>
            </a:extLst>
          </p:cNvPr>
          <p:cNvPicPr>
            <a:picLocks noChangeAspect="1"/>
          </p:cNvPicPr>
          <p:nvPr/>
        </p:nvPicPr>
        <p:blipFill>
          <a:blip r:embed="rId5"/>
          <a:stretch>
            <a:fillRect/>
          </a:stretch>
        </p:blipFill>
        <p:spPr>
          <a:xfrm>
            <a:off x="7293480" y="4073949"/>
            <a:ext cx="3399487" cy="2670355"/>
          </a:xfrm>
          <a:prstGeom prst="rect">
            <a:avLst/>
          </a:prstGeom>
        </p:spPr>
      </p:pic>
      <p:sp>
        <p:nvSpPr>
          <p:cNvPr id="8" name="TextBox 7">
            <a:extLst>
              <a:ext uri="{FF2B5EF4-FFF2-40B4-BE49-F238E27FC236}">
                <a16:creationId xmlns:a16="http://schemas.microsoft.com/office/drawing/2014/main" id="{0A0E695B-0084-BED3-0B0F-0E68432DB219}"/>
              </a:ext>
            </a:extLst>
          </p:cNvPr>
          <p:cNvSpPr txBox="1"/>
          <p:nvPr/>
        </p:nvSpPr>
        <p:spPr>
          <a:xfrm>
            <a:off x="1684462" y="1586474"/>
            <a:ext cx="10732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a:cs typeface="Calibri"/>
              </a:rPr>
              <a:t>1.</a:t>
            </a:r>
          </a:p>
        </p:txBody>
      </p:sp>
      <p:sp>
        <p:nvSpPr>
          <p:cNvPr id="9" name="TextBox 8">
            <a:extLst>
              <a:ext uri="{FF2B5EF4-FFF2-40B4-BE49-F238E27FC236}">
                <a16:creationId xmlns:a16="http://schemas.microsoft.com/office/drawing/2014/main" id="{84941B9A-A07C-DE32-1A9C-BD9671772334}"/>
              </a:ext>
            </a:extLst>
          </p:cNvPr>
          <p:cNvSpPr txBox="1"/>
          <p:nvPr/>
        </p:nvSpPr>
        <p:spPr>
          <a:xfrm>
            <a:off x="6943335" y="1586474"/>
            <a:ext cx="10732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a:cs typeface="Calibri"/>
              </a:rPr>
              <a:t>2.</a:t>
            </a:r>
          </a:p>
        </p:txBody>
      </p:sp>
      <p:sp>
        <p:nvSpPr>
          <p:cNvPr id="10" name="TextBox 9">
            <a:extLst>
              <a:ext uri="{FF2B5EF4-FFF2-40B4-BE49-F238E27FC236}">
                <a16:creationId xmlns:a16="http://schemas.microsoft.com/office/drawing/2014/main" id="{D29C54E3-961F-1B8D-E17E-A7F081CFFC1D}"/>
              </a:ext>
            </a:extLst>
          </p:cNvPr>
          <p:cNvSpPr txBox="1"/>
          <p:nvPr/>
        </p:nvSpPr>
        <p:spPr>
          <a:xfrm>
            <a:off x="1641096" y="4259189"/>
            <a:ext cx="10732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a:cs typeface="Calibri"/>
              </a:rPr>
              <a:t>3.</a:t>
            </a:r>
          </a:p>
        </p:txBody>
      </p:sp>
      <p:sp>
        <p:nvSpPr>
          <p:cNvPr id="11" name="TextBox 10">
            <a:extLst>
              <a:ext uri="{FF2B5EF4-FFF2-40B4-BE49-F238E27FC236}">
                <a16:creationId xmlns:a16="http://schemas.microsoft.com/office/drawing/2014/main" id="{8C06072B-312C-F83E-DAD7-4B1B83ECEF10}"/>
              </a:ext>
            </a:extLst>
          </p:cNvPr>
          <p:cNvSpPr txBox="1"/>
          <p:nvPr/>
        </p:nvSpPr>
        <p:spPr>
          <a:xfrm>
            <a:off x="6943335" y="4259189"/>
            <a:ext cx="10732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a:cs typeface="Calibri"/>
              </a:rPr>
              <a:t>4.</a:t>
            </a:r>
          </a:p>
        </p:txBody>
      </p:sp>
    </p:spTree>
    <p:extLst>
      <p:ext uri="{BB962C8B-B14F-4D97-AF65-F5344CB8AC3E}">
        <p14:creationId xmlns:p14="http://schemas.microsoft.com/office/powerpoint/2010/main" val="1609270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132F6-A7D5-F519-CDA9-BD4A693537D3}"/>
              </a:ext>
            </a:extLst>
          </p:cNvPr>
          <p:cNvSpPr>
            <a:spLocks noGrp="1"/>
          </p:cNvSpPr>
          <p:nvPr>
            <p:ph type="title"/>
          </p:nvPr>
        </p:nvSpPr>
        <p:spPr/>
        <p:txBody>
          <a:bodyPr/>
          <a:lstStyle/>
          <a:p>
            <a:r>
              <a:rPr lang="en-GB">
                <a:cs typeface="Calibri Light"/>
              </a:rPr>
              <a:t>Constraining node boundaries</a:t>
            </a:r>
          </a:p>
        </p:txBody>
      </p:sp>
      <p:graphicFrame>
        <p:nvGraphicFramePr>
          <p:cNvPr id="4" name="Content Placeholder 3">
            <a:extLst>
              <a:ext uri="{FF2B5EF4-FFF2-40B4-BE49-F238E27FC236}">
                <a16:creationId xmlns:a16="http://schemas.microsoft.com/office/drawing/2014/main" id="{EA4F886A-C0F1-C4C0-8098-BF20DD760943}"/>
              </a:ext>
            </a:extLst>
          </p:cNvPr>
          <p:cNvGraphicFramePr>
            <a:graphicFrameLocks noGrp="1"/>
          </p:cNvGraphicFramePr>
          <p:nvPr>
            <p:ph idx="1"/>
            <p:extLst>
              <p:ext uri="{D42A27DB-BD31-4B8C-83A1-F6EECF244321}">
                <p14:modId xmlns:p14="http://schemas.microsoft.com/office/powerpoint/2010/main" val="2994532512"/>
              </p:ext>
            </p:extLst>
          </p:nvPr>
        </p:nvGraphicFramePr>
        <p:xfrm>
          <a:off x="734077" y="1589092"/>
          <a:ext cx="10887088" cy="4572000"/>
        </p:xfrm>
        <a:graphic>
          <a:graphicData uri="http://schemas.openxmlformats.org/drawingml/2006/table">
            <a:tbl>
              <a:tblPr firstRow="1" bandRow="1">
                <a:tableStyleId>{5940675A-B579-460E-94D1-54222C63F5DA}</a:tableStyleId>
              </a:tblPr>
              <a:tblGrid>
                <a:gridCol w="1642054">
                  <a:extLst>
                    <a:ext uri="{9D8B030D-6E8A-4147-A177-3AD203B41FA5}">
                      <a16:colId xmlns:a16="http://schemas.microsoft.com/office/drawing/2014/main" val="3990826465"/>
                    </a:ext>
                  </a:extLst>
                </a:gridCol>
                <a:gridCol w="1652788">
                  <a:extLst>
                    <a:ext uri="{9D8B030D-6E8A-4147-A177-3AD203B41FA5}">
                      <a16:colId xmlns:a16="http://schemas.microsoft.com/office/drawing/2014/main" val="3096135322"/>
                    </a:ext>
                  </a:extLst>
                </a:gridCol>
                <a:gridCol w="890782">
                  <a:extLst>
                    <a:ext uri="{9D8B030D-6E8A-4147-A177-3AD203B41FA5}">
                      <a16:colId xmlns:a16="http://schemas.microsoft.com/office/drawing/2014/main" val="2082908275"/>
                    </a:ext>
                  </a:extLst>
                </a:gridCol>
                <a:gridCol w="1030309">
                  <a:extLst>
                    <a:ext uri="{9D8B030D-6E8A-4147-A177-3AD203B41FA5}">
                      <a16:colId xmlns:a16="http://schemas.microsoft.com/office/drawing/2014/main" val="2796998906"/>
                    </a:ext>
                  </a:extLst>
                </a:gridCol>
                <a:gridCol w="1416676">
                  <a:extLst>
                    <a:ext uri="{9D8B030D-6E8A-4147-A177-3AD203B41FA5}">
                      <a16:colId xmlns:a16="http://schemas.microsoft.com/office/drawing/2014/main" val="2683232597"/>
                    </a:ext>
                  </a:extLst>
                </a:gridCol>
                <a:gridCol w="4254479">
                  <a:extLst>
                    <a:ext uri="{9D8B030D-6E8A-4147-A177-3AD203B41FA5}">
                      <a16:colId xmlns:a16="http://schemas.microsoft.com/office/drawing/2014/main" val="2460600103"/>
                    </a:ext>
                  </a:extLst>
                </a:gridCol>
              </a:tblGrid>
              <a:tr h="370840">
                <a:tc>
                  <a:txBody>
                    <a:bodyPr/>
                    <a:lstStyle/>
                    <a:p>
                      <a:r>
                        <a:rPr lang="en-GB"/>
                        <a:t>Boundaries</a:t>
                      </a:r>
                    </a:p>
                  </a:txBody>
                  <a:tcPr/>
                </a:tc>
                <a:tc>
                  <a:txBody>
                    <a:bodyPr/>
                    <a:lstStyle/>
                    <a:p>
                      <a:r>
                        <a:rPr lang="en-GB"/>
                        <a:t>Natural Frequencies [Hz]</a:t>
                      </a:r>
                    </a:p>
                  </a:txBody>
                  <a:tcPr/>
                </a:tc>
                <a:tc>
                  <a:txBody>
                    <a:bodyPr/>
                    <a:lstStyle/>
                    <a:p>
                      <a:r>
                        <a:rPr lang="en-GB"/>
                        <a:t>Total Mass [kg]</a:t>
                      </a:r>
                    </a:p>
                  </a:txBody>
                  <a:tcPr/>
                </a:tc>
                <a:tc>
                  <a:txBody>
                    <a:bodyPr/>
                    <a:lstStyle/>
                    <a:p>
                      <a:r>
                        <a:rPr lang="en-GB"/>
                        <a:t>Final Score</a:t>
                      </a:r>
                    </a:p>
                  </a:txBody>
                  <a:tcPr/>
                </a:tc>
                <a:tc>
                  <a:txBody>
                    <a:bodyPr/>
                    <a:lstStyle/>
                    <a:p>
                      <a:r>
                        <a:rPr lang="en-GB"/>
                        <a:t>Computation time [hr]</a:t>
                      </a:r>
                    </a:p>
                  </a:txBody>
                  <a:tcPr/>
                </a:tc>
                <a:tc>
                  <a:txBody>
                    <a:bodyPr/>
                    <a:lstStyle/>
                    <a:p>
                      <a:pPr lvl="0">
                        <a:buNone/>
                      </a:pPr>
                      <a:r>
                        <a:rPr lang="en-GB"/>
                        <a:t>Structure visualisation</a:t>
                      </a:r>
                    </a:p>
                  </a:txBody>
                  <a:tcPr/>
                </a:tc>
                <a:extLst>
                  <a:ext uri="{0D108BD9-81ED-4DB2-BD59-A6C34878D82A}">
                    <a16:rowId xmlns:a16="http://schemas.microsoft.com/office/drawing/2014/main" val="567293914"/>
                  </a:ext>
                </a:extLst>
              </a:tr>
              <a:tr h="370840">
                <a:tc>
                  <a:txBody>
                    <a:bodyPr/>
                    <a:lstStyle/>
                    <a:p>
                      <a:pPr marL="342900" indent="-342900">
                        <a:buAutoNum type="arabicPeriod"/>
                      </a:pPr>
                      <a:r>
                        <a:rPr lang="en-GB"/>
                        <a:t>1.3 m flat</a:t>
                      </a:r>
                    </a:p>
                  </a:txBody>
                  <a:tcPr/>
                </a:tc>
                <a:tc>
                  <a:txBody>
                    <a:bodyPr/>
                    <a:lstStyle/>
                    <a:p>
                      <a:r>
                        <a:rPr lang="en-GB">
                          <a:solidFill>
                            <a:srgbClr val="00B050"/>
                          </a:solidFill>
                        </a:rPr>
                        <a:t>23.8</a:t>
                      </a:r>
                      <a:r>
                        <a:rPr lang="en-GB">
                          <a:solidFill>
                            <a:srgbClr val="000000"/>
                          </a:solidFill>
                        </a:rPr>
                        <a:t>,</a:t>
                      </a:r>
                      <a:r>
                        <a:rPr lang="en-GB"/>
                        <a:t> </a:t>
                      </a:r>
                      <a:r>
                        <a:rPr lang="en-GB">
                          <a:solidFill>
                            <a:srgbClr val="00B050"/>
                          </a:solidFill>
                        </a:rPr>
                        <a:t>51.2</a:t>
                      </a:r>
                      <a:r>
                        <a:rPr lang="en-GB"/>
                        <a:t>, </a:t>
                      </a:r>
                      <a:r>
                        <a:rPr lang="en-GB">
                          <a:solidFill>
                            <a:srgbClr val="00B050"/>
                          </a:solidFill>
                        </a:rPr>
                        <a:t>77.6</a:t>
                      </a:r>
                      <a:endParaRPr lang="en-GB"/>
                    </a:p>
                  </a:txBody>
                  <a:tcPr/>
                </a:tc>
                <a:tc>
                  <a:txBody>
                    <a:bodyPr/>
                    <a:lstStyle/>
                    <a:p>
                      <a:r>
                        <a:rPr lang="en-GB"/>
                        <a:t>449.5</a:t>
                      </a:r>
                    </a:p>
                  </a:txBody>
                  <a:tcPr/>
                </a:tc>
                <a:tc>
                  <a:txBody>
                    <a:bodyPr/>
                    <a:lstStyle/>
                    <a:p>
                      <a:r>
                        <a:rPr lang="en-GB"/>
                        <a:t>1352.39</a:t>
                      </a:r>
                    </a:p>
                  </a:txBody>
                  <a:tcPr/>
                </a:tc>
                <a:tc>
                  <a:txBody>
                    <a:bodyPr/>
                    <a:lstStyle/>
                    <a:p>
                      <a:r>
                        <a:rPr lang="en-GB"/>
                        <a:t>3.1 </a:t>
                      </a:r>
                      <a:r>
                        <a:rPr lang="en-GB">
                          <a:solidFill>
                            <a:srgbClr val="00B050"/>
                          </a:solidFill>
                        </a:rPr>
                        <a:t>- 11%</a:t>
                      </a:r>
                    </a:p>
                  </a:txBody>
                  <a:tcPr/>
                </a:tc>
                <a:tc>
                  <a:txBody>
                    <a:bodyPr/>
                    <a:lstStyle/>
                    <a:p>
                      <a:pPr lvl="0">
                        <a:buNone/>
                      </a:pPr>
                      <a:endParaRPr lang="en-GB"/>
                    </a:p>
                    <a:p>
                      <a:pPr lvl="0">
                        <a:buNone/>
                      </a:pPr>
                      <a:endParaRPr lang="en-GB"/>
                    </a:p>
                    <a:p>
                      <a:pPr lvl="0">
                        <a:buNone/>
                      </a:pPr>
                      <a:endParaRPr lang="en-GB"/>
                    </a:p>
                  </a:txBody>
                  <a:tcPr/>
                </a:tc>
                <a:extLst>
                  <a:ext uri="{0D108BD9-81ED-4DB2-BD59-A6C34878D82A}">
                    <a16:rowId xmlns:a16="http://schemas.microsoft.com/office/drawing/2014/main" val="44982862"/>
                  </a:ext>
                </a:extLst>
              </a:tr>
              <a:tr h="370840">
                <a:tc>
                  <a:txBody>
                    <a:bodyPr/>
                    <a:lstStyle/>
                    <a:p>
                      <a:r>
                        <a:rPr lang="en-GB"/>
                        <a:t>2.    1.1 m flat</a:t>
                      </a:r>
                    </a:p>
                  </a:txBody>
                  <a:tcPr/>
                </a:tc>
                <a:tc>
                  <a:txBody>
                    <a:bodyPr/>
                    <a:lstStyle/>
                    <a:p>
                      <a:r>
                        <a:rPr lang="en-GB">
                          <a:solidFill>
                            <a:srgbClr val="00B050"/>
                          </a:solidFill>
                        </a:rPr>
                        <a:t>20.5</a:t>
                      </a:r>
                      <a:r>
                        <a:rPr lang="en-GB"/>
                        <a:t>, </a:t>
                      </a:r>
                      <a:r>
                        <a:rPr lang="en-GB">
                          <a:solidFill>
                            <a:srgbClr val="00B050"/>
                          </a:solidFill>
                        </a:rPr>
                        <a:t>47.1</a:t>
                      </a:r>
                      <a:r>
                        <a:rPr lang="en-GB"/>
                        <a:t>, </a:t>
                      </a:r>
                      <a:r>
                        <a:rPr lang="en-GB">
                          <a:solidFill>
                            <a:srgbClr val="00B050"/>
                          </a:solidFill>
                        </a:rPr>
                        <a:t>70.9</a:t>
                      </a:r>
                      <a:endParaRPr lang="en-GB"/>
                    </a:p>
                  </a:txBody>
                  <a:tcPr/>
                </a:tc>
                <a:tc>
                  <a:txBody>
                    <a:bodyPr/>
                    <a:lstStyle/>
                    <a:p>
                      <a:r>
                        <a:rPr lang="en-GB"/>
                        <a:t>468.3</a:t>
                      </a:r>
                    </a:p>
                  </a:txBody>
                  <a:tcPr/>
                </a:tc>
                <a:tc>
                  <a:txBody>
                    <a:bodyPr/>
                    <a:lstStyle/>
                    <a:p>
                      <a:r>
                        <a:rPr lang="en-GB"/>
                        <a:t>806.78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2.6 </a:t>
                      </a:r>
                      <a:r>
                        <a:rPr lang="en-GB">
                          <a:solidFill>
                            <a:srgbClr val="00B050"/>
                          </a:solidFill>
                        </a:rPr>
                        <a:t>- 26%</a:t>
                      </a:r>
                    </a:p>
                    <a:p>
                      <a:endParaRPr lang="en-GB"/>
                    </a:p>
                  </a:txBody>
                  <a:tcPr/>
                </a:tc>
                <a:tc>
                  <a:txBody>
                    <a:bodyPr/>
                    <a:lstStyle/>
                    <a:p>
                      <a:pPr lvl="0">
                        <a:buNone/>
                      </a:pPr>
                      <a:endParaRPr lang="en-GB"/>
                    </a:p>
                    <a:p>
                      <a:pPr lvl="0">
                        <a:buNone/>
                      </a:pPr>
                      <a:endParaRPr lang="en-GB"/>
                    </a:p>
                    <a:p>
                      <a:pPr lvl="0">
                        <a:buNone/>
                      </a:pPr>
                      <a:endParaRPr lang="en-GB"/>
                    </a:p>
                  </a:txBody>
                  <a:tcPr/>
                </a:tc>
                <a:extLst>
                  <a:ext uri="{0D108BD9-81ED-4DB2-BD59-A6C34878D82A}">
                    <a16:rowId xmlns:a16="http://schemas.microsoft.com/office/drawing/2014/main" val="2665862724"/>
                  </a:ext>
                </a:extLst>
              </a:tr>
              <a:tr h="370840">
                <a:tc>
                  <a:txBody>
                    <a:bodyPr/>
                    <a:lstStyle/>
                    <a:p>
                      <a:r>
                        <a:rPr lang="en-GB"/>
                        <a:t>3.    Arch, 1m </a:t>
                      </a:r>
                    </a:p>
                  </a:txBody>
                  <a:tcPr/>
                </a:tc>
                <a:tc>
                  <a:txBody>
                    <a:bodyPr/>
                    <a:lstStyle/>
                    <a:p>
                      <a:pPr lvl="0">
                        <a:buNone/>
                      </a:pPr>
                      <a:r>
                        <a:rPr lang="en-GB">
                          <a:solidFill>
                            <a:srgbClr val="00B050"/>
                          </a:solidFill>
                        </a:rPr>
                        <a:t>22.0</a:t>
                      </a:r>
                      <a:r>
                        <a:rPr lang="en-GB"/>
                        <a:t>, </a:t>
                      </a:r>
                      <a:r>
                        <a:rPr lang="en-GB">
                          <a:solidFill>
                            <a:srgbClr val="00B050"/>
                          </a:solidFill>
                        </a:rPr>
                        <a:t>41.8</a:t>
                      </a:r>
                      <a:r>
                        <a:rPr lang="en-GB"/>
                        <a:t>, </a:t>
                      </a:r>
                      <a:r>
                        <a:rPr lang="en-GB">
                          <a:solidFill>
                            <a:srgbClr val="00B050"/>
                          </a:solidFill>
                        </a:rPr>
                        <a:t>64.7</a:t>
                      </a:r>
                      <a:endParaRPr lang="en-GB"/>
                    </a:p>
                  </a:txBody>
                  <a:tcPr/>
                </a:tc>
                <a:tc>
                  <a:txBody>
                    <a:bodyPr/>
                    <a:lstStyle/>
                    <a:p>
                      <a:r>
                        <a:rPr lang="en-GB"/>
                        <a:t>510.7</a:t>
                      </a:r>
                    </a:p>
                  </a:txBody>
                  <a:tcPr/>
                </a:tc>
                <a:tc>
                  <a:txBody>
                    <a:bodyPr/>
                    <a:lstStyle/>
                    <a:p>
                      <a:r>
                        <a:rPr lang="en-GB"/>
                        <a:t>569.80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1.1 </a:t>
                      </a:r>
                      <a:r>
                        <a:rPr lang="en-GB">
                          <a:solidFill>
                            <a:srgbClr val="00B050"/>
                          </a:solidFill>
                        </a:rPr>
                        <a:t>- 69%</a:t>
                      </a:r>
                    </a:p>
                    <a:p>
                      <a:endParaRPr lang="en-GB"/>
                    </a:p>
                  </a:txBody>
                  <a:tcPr/>
                </a:tc>
                <a:tc>
                  <a:txBody>
                    <a:bodyPr/>
                    <a:lstStyle/>
                    <a:p>
                      <a:pPr lvl="0">
                        <a:buNone/>
                      </a:pPr>
                      <a:endParaRPr lang="en-GB"/>
                    </a:p>
                    <a:p>
                      <a:pPr lvl="0">
                        <a:buNone/>
                      </a:pPr>
                      <a:endParaRPr lang="en-GB"/>
                    </a:p>
                    <a:p>
                      <a:pPr lvl="0">
                        <a:buNone/>
                      </a:pPr>
                      <a:endParaRPr lang="en-GB"/>
                    </a:p>
                  </a:txBody>
                  <a:tcPr/>
                </a:tc>
                <a:extLst>
                  <a:ext uri="{0D108BD9-81ED-4DB2-BD59-A6C34878D82A}">
                    <a16:rowId xmlns:a16="http://schemas.microsoft.com/office/drawing/2014/main" val="198794229"/>
                  </a:ext>
                </a:extLst>
              </a:tr>
              <a:tr h="370840">
                <a:tc>
                  <a:txBody>
                    <a:bodyPr/>
                    <a:lstStyle/>
                    <a:p>
                      <a:r>
                        <a:rPr lang="en-GB"/>
                        <a:t>4.    Arch, 0.8m</a:t>
                      </a:r>
                    </a:p>
                  </a:txBody>
                  <a:tcPr/>
                </a:tc>
                <a:tc>
                  <a:txBody>
                    <a:bodyPr/>
                    <a:lstStyle/>
                    <a:p>
                      <a:pPr lvl="0">
                        <a:buNone/>
                      </a:pPr>
                      <a:r>
                        <a:rPr lang="en-GB" sz="1800" u="none" strike="noStrike" noProof="0">
                          <a:solidFill>
                            <a:srgbClr val="00B050"/>
                          </a:solidFill>
                        </a:rPr>
                        <a:t>23.4</a:t>
                      </a:r>
                      <a:r>
                        <a:rPr lang="en-GB" sz="1800" u="none" strike="noStrike" noProof="0">
                          <a:solidFill>
                            <a:srgbClr val="000000"/>
                          </a:solidFill>
                        </a:rPr>
                        <a:t>, </a:t>
                      </a:r>
                      <a:r>
                        <a:rPr lang="en-GB" sz="1800" u="none" strike="noStrike" noProof="0">
                          <a:solidFill>
                            <a:srgbClr val="00B050"/>
                          </a:solidFill>
                        </a:rPr>
                        <a:t>43.7</a:t>
                      </a:r>
                      <a:r>
                        <a:rPr lang="en-GB" sz="1800" u="none" strike="noStrike" noProof="0">
                          <a:solidFill>
                            <a:srgbClr val="000000"/>
                          </a:solidFill>
                        </a:rPr>
                        <a:t>, </a:t>
                      </a:r>
                      <a:r>
                        <a:rPr lang="en-GB" sz="1800" u="none" strike="noStrike" noProof="0">
                          <a:solidFill>
                            <a:srgbClr val="00B050"/>
                          </a:solidFill>
                        </a:rPr>
                        <a:t>70.1</a:t>
                      </a:r>
                      <a:endParaRPr lang="en-GB" sz="1800" u="none" strike="noStrike" noProof="0">
                        <a:solidFill>
                          <a:srgbClr val="000000"/>
                        </a:solidFill>
                      </a:endParaRPr>
                    </a:p>
                  </a:txBody>
                  <a:tcPr/>
                </a:tc>
                <a:tc>
                  <a:txBody>
                    <a:bodyPr/>
                    <a:lstStyle/>
                    <a:p>
                      <a:r>
                        <a:rPr lang="en-GB"/>
                        <a:t>475.7</a:t>
                      </a:r>
                    </a:p>
                  </a:txBody>
                  <a:tcPr/>
                </a:tc>
                <a:tc>
                  <a:txBody>
                    <a:bodyPr/>
                    <a:lstStyle/>
                    <a:p>
                      <a:r>
                        <a:rPr lang="en-GB"/>
                        <a:t>732.79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1.0 </a:t>
                      </a:r>
                      <a:r>
                        <a:rPr lang="en-GB">
                          <a:solidFill>
                            <a:srgbClr val="00B050"/>
                          </a:solidFill>
                        </a:rPr>
                        <a:t>- 71%</a:t>
                      </a:r>
                    </a:p>
                    <a:p>
                      <a:endParaRPr lang="en-GB"/>
                    </a:p>
                  </a:txBody>
                  <a:tcPr/>
                </a:tc>
                <a:tc>
                  <a:txBody>
                    <a:bodyPr/>
                    <a:lstStyle/>
                    <a:p>
                      <a:pPr lvl="0">
                        <a:buNone/>
                      </a:pPr>
                      <a:endParaRPr lang="en-GB"/>
                    </a:p>
                    <a:p>
                      <a:pPr lvl="0">
                        <a:buNone/>
                      </a:pPr>
                      <a:endParaRPr lang="en-GB"/>
                    </a:p>
                    <a:p>
                      <a:pPr lvl="0">
                        <a:buNone/>
                      </a:pPr>
                      <a:endParaRPr lang="en-GB"/>
                    </a:p>
                  </a:txBody>
                  <a:tcPr/>
                </a:tc>
                <a:extLst>
                  <a:ext uri="{0D108BD9-81ED-4DB2-BD59-A6C34878D82A}">
                    <a16:rowId xmlns:a16="http://schemas.microsoft.com/office/drawing/2014/main" val="3374471197"/>
                  </a:ext>
                </a:extLst>
              </a:tr>
            </a:tbl>
          </a:graphicData>
        </a:graphic>
      </p:graphicFrame>
      <p:pic>
        <p:nvPicPr>
          <p:cNvPr id="7" name="Picture 6" descr="A diagram of a triangle&#10;&#10;Description automatically generated">
            <a:extLst>
              <a:ext uri="{FF2B5EF4-FFF2-40B4-BE49-F238E27FC236}">
                <a16:creationId xmlns:a16="http://schemas.microsoft.com/office/drawing/2014/main" id="{6B04F909-040A-4565-EEE0-26A7B44B0925}"/>
              </a:ext>
            </a:extLst>
          </p:cNvPr>
          <p:cNvPicPr>
            <a:picLocks noChangeAspect="1"/>
          </p:cNvPicPr>
          <p:nvPr/>
        </p:nvPicPr>
        <p:blipFill>
          <a:blip r:embed="rId2"/>
          <a:stretch>
            <a:fillRect/>
          </a:stretch>
        </p:blipFill>
        <p:spPr>
          <a:xfrm>
            <a:off x="7384585" y="2599176"/>
            <a:ext cx="4212000" cy="784762"/>
          </a:xfrm>
          <a:prstGeom prst="rect">
            <a:avLst/>
          </a:prstGeom>
        </p:spPr>
      </p:pic>
      <p:pic>
        <p:nvPicPr>
          <p:cNvPr id="9" name="Picture 8" descr="A diagram of a triangle&#10;&#10;Description automatically generated">
            <a:extLst>
              <a:ext uri="{FF2B5EF4-FFF2-40B4-BE49-F238E27FC236}">
                <a16:creationId xmlns:a16="http://schemas.microsoft.com/office/drawing/2014/main" id="{62B75F9D-08D3-21AF-4DBE-05195ABAD28B}"/>
              </a:ext>
            </a:extLst>
          </p:cNvPr>
          <p:cNvPicPr>
            <a:picLocks noChangeAspect="1"/>
          </p:cNvPicPr>
          <p:nvPr/>
        </p:nvPicPr>
        <p:blipFill>
          <a:blip r:embed="rId3"/>
          <a:stretch>
            <a:fillRect/>
          </a:stretch>
        </p:blipFill>
        <p:spPr>
          <a:xfrm>
            <a:off x="7384585" y="3470246"/>
            <a:ext cx="4226420" cy="809692"/>
          </a:xfrm>
          <a:prstGeom prst="rect">
            <a:avLst/>
          </a:prstGeom>
        </p:spPr>
      </p:pic>
      <p:pic>
        <p:nvPicPr>
          <p:cNvPr id="11" name="Picture 10" descr="A diagram of a triangle&#10;&#10;Description automatically generated">
            <a:extLst>
              <a:ext uri="{FF2B5EF4-FFF2-40B4-BE49-F238E27FC236}">
                <a16:creationId xmlns:a16="http://schemas.microsoft.com/office/drawing/2014/main" id="{E7273848-9D16-88C5-55DF-C9F8D4A2F475}"/>
              </a:ext>
            </a:extLst>
          </p:cNvPr>
          <p:cNvPicPr>
            <a:picLocks noChangeAspect="1"/>
          </p:cNvPicPr>
          <p:nvPr/>
        </p:nvPicPr>
        <p:blipFill>
          <a:blip r:embed="rId4"/>
          <a:stretch>
            <a:fillRect/>
          </a:stretch>
        </p:blipFill>
        <p:spPr>
          <a:xfrm>
            <a:off x="7648643" y="4363559"/>
            <a:ext cx="3698303" cy="864235"/>
          </a:xfrm>
          <a:prstGeom prst="rect">
            <a:avLst/>
          </a:prstGeom>
        </p:spPr>
      </p:pic>
      <p:pic>
        <p:nvPicPr>
          <p:cNvPr id="13" name="Picture 12" descr="A diagram of a triangle with red dots&#10;&#10;Description automatically generated">
            <a:extLst>
              <a:ext uri="{FF2B5EF4-FFF2-40B4-BE49-F238E27FC236}">
                <a16:creationId xmlns:a16="http://schemas.microsoft.com/office/drawing/2014/main" id="{941E2917-1022-F3AA-C2CB-2459226FB9FD}"/>
              </a:ext>
            </a:extLst>
          </p:cNvPr>
          <p:cNvPicPr>
            <a:picLocks noChangeAspect="1"/>
          </p:cNvPicPr>
          <p:nvPr/>
        </p:nvPicPr>
        <p:blipFill>
          <a:blip r:embed="rId5"/>
          <a:stretch>
            <a:fillRect/>
          </a:stretch>
        </p:blipFill>
        <p:spPr>
          <a:xfrm>
            <a:off x="7394745" y="5274244"/>
            <a:ext cx="4226420" cy="836386"/>
          </a:xfrm>
          <a:prstGeom prst="rect">
            <a:avLst/>
          </a:prstGeom>
        </p:spPr>
      </p:pic>
    </p:spTree>
    <p:extLst>
      <p:ext uri="{BB962C8B-B14F-4D97-AF65-F5344CB8AC3E}">
        <p14:creationId xmlns:p14="http://schemas.microsoft.com/office/powerpoint/2010/main" val="2572588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9DD401-3D92-098E-2FC5-45B44EBB1271}"/>
              </a:ext>
            </a:extLst>
          </p:cNvPr>
          <p:cNvSpPr>
            <a:spLocks noGrp="1"/>
          </p:cNvSpPr>
          <p:nvPr>
            <p:ph type="title"/>
          </p:nvPr>
        </p:nvSpPr>
        <p:spPr/>
        <p:txBody>
          <a:bodyPr/>
          <a:lstStyle/>
          <a:p>
            <a:r>
              <a:rPr lang="nl-NL" err="1">
                <a:ea typeface="+mj-lt"/>
                <a:cs typeface="+mj-lt"/>
              </a:rPr>
              <a:t>Kernel</a:t>
            </a:r>
            <a:r>
              <a:rPr lang="nl-NL">
                <a:ea typeface="+mj-lt"/>
                <a:cs typeface="+mj-lt"/>
              </a:rPr>
              <a:t> </a:t>
            </a:r>
            <a:r>
              <a:rPr lang="nl-NL" err="1">
                <a:ea typeface="+mj-lt"/>
                <a:cs typeface="+mj-lt"/>
              </a:rPr>
              <a:t>optimization</a:t>
            </a:r>
          </a:p>
        </p:txBody>
      </p:sp>
      <p:sp>
        <p:nvSpPr>
          <p:cNvPr id="3" name="Tijdelijke aanduiding voor inhoud 2">
            <a:extLst>
              <a:ext uri="{FF2B5EF4-FFF2-40B4-BE49-F238E27FC236}">
                <a16:creationId xmlns:a16="http://schemas.microsoft.com/office/drawing/2014/main" id="{DBE14479-08E4-FCF3-C7BD-D3596F5B8AEA}"/>
              </a:ext>
            </a:extLst>
          </p:cNvPr>
          <p:cNvSpPr>
            <a:spLocks noGrp="1"/>
          </p:cNvSpPr>
          <p:nvPr>
            <p:ph idx="1"/>
          </p:nvPr>
        </p:nvSpPr>
        <p:spPr/>
        <p:txBody>
          <a:bodyPr vert="horz" lIns="91440" tIns="45720" rIns="91440" bIns="45720" rtlCol="0" anchor="t">
            <a:normAutofit/>
          </a:bodyPr>
          <a:lstStyle/>
          <a:p>
            <a:r>
              <a:rPr lang="nl-NL" dirty="0">
                <a:cs typeface="Calibri"/>
              </a:rPr>
              <a:t>Compare different kernels based on computation time and minimized mass:</a:t>
            </a:r>
          </a:p>
          <a:p>
            <a:pPr lvl="1">
              <a:buSzPct val="70000"/>
              <a:buFont typeface="Courier New" panose="020B0604020202020204" pitchFamily="34" charset="0"/>
              <a:buChar char="o"/>
            </a:pPr>
            <a:r>
              <a:rPr lang="nl-NL" dirty="0">
                <a:cs typeface="Calibri"/>
              </a:rPr>
              <a:t>Squared Exponential</a:t>
            </a:r>
          </a:p>
          <a:p>
            <a:pPr lvl="1">
              <a:buSzPct val="70000"/>
              <a:buFont typeface="Courier New" panose="020B0604020202020204" pitchFamily="34" charset="0"/>
              <a:buChar char="o"/>
            </a:pPr>
            <a:r>
              <a:rPr lang="nl-NL" dirty="0">
                <a:cs typeface="Calibri"/>
              </a:rPr>
              <a:t>Matérn</a:t>
            </a:r>
          </a:p>
          <a:p>
            <a:pPr lvl="1">
              <a:buSzPct val="70000"/>
              <a:buFont typeface="Courier New" panose="020B0604020202020204" pitchFamily="34" charset="0"/>
              <a:buChar char="o"/>
            </a:pPr>
            <a:r>
              <a:rPr lang="nl-NL" dirty="0">
                <a:cs typeface="Calibri"/>
              </a:rPr>
              <a:t>Gamma Exponential</a:t>
            </a:r>
          </a:p>
          <a:p>
            <a:pPr lvl="1">
              <a:buSzPct val="70000"/>
              <a:buFont typeface="Courier New" panose="020B0604020202020204" pitchFamily="34" charset="0"/>
              <a:buChar char="o"/>
            </a:pPr>
            <a:r>
              <a:rPr lang="nl-NL" dirty="0">
                <a:ea typeface="+mn-lt"/>
                <a:cs typeface="+mn-lt"/>
              </a:rPr>
              <a:t>Rational Quadratic</a:t>
            </a:r>
          </a:p>
          <a:p>
            <a:endParaRPr lang="nl-NL" dirty="0">
              <a:cs typeface="Calibri"/>
            </a:endParaRPr>
          </a:p>
        </p:txBody>
      </p:sp>
    </p:spTree>
    <p:extLst>
      <p:ext uri="{BB962C8B-B14F-4D97-AF65-F5344CB8AC3E}">
        <p14:creationId xmlns:p14="http://schemas.microsoft.com/office/powerpoint/2010/main" val="616326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A97EB0-8E13-1F87-5E5D-2267CD6D8D60}"/>
              </a:ext>
            </a:extLst>
          </p:cNvPr>
          <p:cNvSpPr>
            <a:spLocks noGrp="1"/>
          </p:cNvSpPr>
          <p:nvPr>
            <p:ph type="title"/>
          </p:nvPr>
        </p:nvSpPr>
        <p:spPr/>
        <p:txBody>
          <a:bodyPr/>
          <a:lstStyle/>
          <a:p>
            <a:r>
              <a:rPr lang="nl-NL" err="1"/>
              <a:t>Kernel</a:t>
            </a:r>
            <a:r>
              <a:rPr lang="nl-NL"/>
              <a:t> </a:t>
            </a:r>
            <a:r>
              <a:rPr lang="nl-NL" err="1"/>
              <a:t>optimization</a:t>
            </a:r>
            <a:endParaRPr lang="nl-NL"/>
          </a:p>
        </p:txBody>
      </p:sp>
      <p:graphicFrame>
        <p:nvGraphicFramePr>
          <p:cNvPr id="4" name="Content Placeholder 3">
            <a:extLst>
              <a:ext uri="{FF2B5EF4-FFF2-40B4-BE49-F238E27FC236}">
                <a16:creationId xmlns:a16="http://schemas.microsoft.com/office/drawing/2014/main" id="{4D4CE013-70A1-2FBF-F4BB-6B45D645DA7A}"/>
              </a:ext>
            </a:extLst>
          </p:cNvPr>
          <p:cNvGraphicFramePr>
            <a:graphicFrameLocks noGrp="1"/>
          </p:cNvGraphicFramePr>
          <p:nvPr>
            <p:ph idx="1"/>
            <p:extLst>
              <p:ext uri="{D42A27DB-BD31-4B8C-83A1-F6EECF244321}">
                <p14:modId xmlns:p14="http://schemas.microsoft.com/office/powerpoint/2010/main" val="1819160197"/>
              </p:ext>
            </p:extLst>
          </p:nvPr>
        </p:nvGraphicFramePr>
        <p:xfrm>
          <a:off x="867829" y="1573582"/>
          <a:ext cx="10887074" cy="4572000"/>
        </p:xfrm>
        <a:graphic>
          <a:graphicData uri="http://schemas.openxmlformats.org/drawingml/2006/table">
            <a:tbl>
              <a:tblPr firstRow="1" bandRow="1">
                <a:tableStyleId>{5940675A-B579-460E-94D1-54222C63F5DA}</a:tableStyleId>
              </a:tblPr>
              <a:tblGrid>
                <a:gridCol w="1400097">
                  <a:extLst>
                    <a:ext uri="{9D8B030D-6E8A-4147-A177-3AD203B41FA5}">
                      <a16:colId xmlns:a16="http://schemas.microsoft.com/office/drawing/2014/main" val="3990826465"/>
                    </a:ext>
                  </a:extLst>
                </a:gridCol>
                <a:gridCol w="2072720">
                  <a:extLst>
                    <a:ext uri="{9D8B030D-6E8A-4147-A177-3AD203B41FA5}">
                      <a16:colId xmlns:a16="http://schemas.microsoft.com/office/drawing/2014/main" val="3096135322"/>
                    </a:ext>
                  </a:extLst>
                </a:gridCol>
                <a:gridCol w="925417">
                  <a:extLst>
                    <a:ext uri="{9D8B030D-6E8A-4147-A177-3AD203B41FA5}">
                      <a16:colId xmlns:a16="http://schemas.microsoft.com/office/drawing/2014/main" val="2082908275"/>
                    </a:ext>
                  </a:extLst>
                </a:gridCol>
                <a:gridCol w="991518">
                  <a:extLst>
                    <a:ext uri="{9D8B030D-6E8A-4147-A177-3AD203B41FA5}">
                      <a16:colId xmlns:a16="http://schemas.microsoft.com/office/drawing/2014/main" val="2796998906"/>
                    </a:ext>
                  </a:extLst>
                </a:gridCol>
                <a:gridCol w="1531344">
                  <a:extLst>
                    <a:ext uri="{9D8B030D-6E8A-4147-A177-3AD203B41FA5}">
                      <a16:colId xmlns:a16="http://schemas.microsoft.com/office/drawing/2014/main" val="2683232597"/>
                    </a:ext>
                  </a:extLst>
                </a:gridCol>
                <a:gridCol w="3965978">
                  <a:extLst>
                    <a:ext uri="{9D8B030D-6E8A-4147-A177-3AD203B41FA5}">
                      <a16:colId xmlns:a16="http://schemas.microsoft.com/office/drawing/2014/main" val="2460600103"/>
                    </a:ext>
                  </a:extLst>
                </a:gridCol>
              </a:tblGrid>
              <a:tr h="370840">
                <a:tc>
                  <a:txBody>
                    <a:bodyPr/>
                    <a:lstStyle/>
                    <a:p>
                      <a:r>
                        <a:rPr lang="en-GB"/>
                        <a:t>Kernels</a:t>
                      </a:r>
                    </a:p>
                  </a:txBody>
                  <a:tcPr/>
                </a:tc>
                <a:tc>
                  <a:txBody>
                    <a:bodyPr/>
                    <a:lstStyle/>
                    <a:p>
                      <a:r>
                        <a:rPr lang="en-GB"/>
                        <a:t>Natural Frequencies [Hz]</a:t>
                      </a:r>
                    </a:p>
                  </a:txBody>
                  <a:tcPr/>
                </a:tc>
                <a:tc>
                  <a:txBody>
                    <a:bodyPr/>
                    <a:lstStyle/>
                    <a:p>
                      <a:r>
                        <a:rPr lang="en-GB"/>
                        <a:t>Total Mass [kg]</a:t>
                      </a:r>
                    </a:p>
                  </a:txBody>
                  <a:tcPr/>
                </a:tc>
                <a:tc>
                  <a:txBody>
                    <a:bodyPr/>
                    <a:lstStyle/>
                    <a:p>
                      <a:r>
                        <a:rPr lang="en-GB"/>
                        <a:t>Final Score</a:t>
                      </a:r>
                    </a:p>
                  </a:txBody>
                  <a:tcPr/>
                </a:tc>
                <a:tc>
                  <a:txBody>
                    <a:bodyPr/>
                    <a:lstStyle/>
                    <a:p>
                      <a:r>
                        <a:rPr lang="en-GB"/>
                        <a:t>Computation time [hr]</a:t>
                      </a:r>
                    </a:p>
                  </a:txBody>
                  <a:tcPr/>
                </a:tc>
                <a:tc>
                  <a:txBody>
                    <a:bodyPr/>
                    <a:lstStyle/>
                    <a:p>
                      <a:pPr lvl="0">
                        <a:buNone/>
                      </a:pPr>
                      <a:r>
                        <a:rPr lang="en-GB"/>
                        <a:t>Structure visualisation</a:t>
                      </a:r>
                    </a:p>
                  </a:txBody>
                  <a:tcPr/>
                </a:tc>
                <a:extLst>
                  <a:ext uri="{0D108BD9-81ED-4DB2-BD59-A6C34878D82A}">
                    <a16:rowId xmlns:a16="http://schemas.microsoft.com/office/drawing/2014/main" val="567293914"/>
                  </a:ext>
                </a:extLst>
              </a:tr>
              <a:tr h="370840">
                <a:tc>
                  <a:txBody>
                    <a:bodyPr/>
                    <a:lstStyle/>
                    <a:p>
                      <a:pPr marL="0" indent="0">
                        <a:buNone/>
                      </a:pPr>
                      <a:r>
                        <a:rPr lang="en-GB"/>
                        <a:t>Squared Exponential</a:t>
                      </a:r>
                    </a:p>
                  </a:txBody>
                  <a:tcPr/>
                </a:tc>
                <a:tc>
                  <a:txBody>
                    <a:bodyPr/>
                    <a:lstStyle/>
                    <a:p>
                      <a:r>
                        <a:rPr lang="nl-NL">
                          <a:solidFill>
                            <a:srgbClr val="FF0000"/>
                          </a:solidFill>
                        </a:rPr>
                        <a:t>14.96</a:t>
                      </a:r>
                      <a:r>
                        <a:rPr lang="nl-NL">
                          <a:solidFill>
                            <a:schemeClr val="tx1"/>
                          </a:solidFill>
                        </a:rPr>
                        <a:t>,</a:t>
                      </a:r>
                      <a:r>
                        <a:rPr lang="nl-NL">
                          <a:solidFill>
                            <a:srgbClr val="00B050"/>
                          </a:solidFill>
                        </a:rPr>
                        <a:t>46.39</a:t>
                      </a:r>
                      <a:r>
                        <a:rPr lang="nl-NL">
                          <a:solidFill>
                            <a:schemeClr val="tx1"/>
                          </a:solidFill>
                        </a:rPr>
                        <a:t>,</a:t>
                      </a:r>
                      <a:r>
                        <a:rPr lang="nl-NL">
                          <a:solidFill>
                            <a:srgbClr val="00B050"/>
                          </a:solidFill>
                        </a:rPr>
                        <a:t> 68.45</a:t>
                      </a:r>
                      <a:endParaRPr lang="en-GB">
                        <a:solidFill>
                          <a:srgbClr val="00B050"/>
                        </a:solidFill>
                      </a:endParaRPr>
                    </a:p>
                  </a:txBody>
                  <a:tcPr/>
                </a:tc>
                <a:tc>
                  <a:txBody>
                    <a:bodyPr/>
                    <a:lstStyle/>
                    <a:p>
                      <a:r>
                        <a:rPr lang="nl-NL"/>
                        <a:t>446.16</a:t>
                      </a:r>
                      <a:endParaRPr lang="en-GB"/>
                    </a:p>
                  </a:txBody>
                  <a:tcPr/>
                </a:tc>
                <a:tc>
                  <a:txBody>
                    <a:bodyPr/>
                    <a:lstStyle/>
                    <a:p>
                      <a:pPr algn="l"/>
                      <a:r>
                        <a:rPr lang="nl-NL"/>
                        <a:t>1924.96</a:t>
                      </a:r>
                    </a:p>
                  </a:txBody>
                  <a:tcPr/>
                </a:tc>
                <a:tc>
                  <a:txBody>
                    <a:bodyPr/>
                    <a:lstStyle/>
                    <a:p>
                      <a:pPr algn="ctr"/>
                      <a:r>
                        <a:rPr lang="en-GB" dirty="0"/>
                        <a:t>1.83 </a:t>
                      </a:r>
                      <a:endParaRPr lang="en-GB" dirty="0">
                        <a:solidFill>
                          <a:srgbClr val="00B050"/>
                        </a:solidFill>
                      </a:endParaRPr>
                    </a:p>
                  </a:txBody>
                  <a:tcPr/>
                </a:tc>
                <a:tc>
                  <a:txBody>
                    <a:bodyPr/>
                    <a:lstStyle/>
                    <a:p>
                      <a:pPr lvl="0">
                        <a:buNone/>
                      </a:pPr>
                      <a:endParaRPr lang="en-GB"/>
                    </a:p>
                    <a:p>
                      <a:pPr lvl="0">
                        <a:buNone/>
                      </a:pPr>
                      <a:endParaRPr lang="en-GB"/>
                    </a:p>
                    <a:p>
                      <a:pPr lvl="0">
                        <a:buNone/>
                      </a:pPr>
                      <a:endParaRPr lang="en-GB"/>
                    </a:p>
                  </a:txBody>
                  <a:tcPr/>
                </a:tc>
                <a:extLst>
                  <a:ext uri="{0D108BD9-81ED-4DB2-BD59-A6C34878D82A}">
                    <a16:rowId xmlns:a16="http://schemas.microsoft.com/office/drawing/2014/main" val="44982862"/>
                  </a:ext>
                </a:extLst>
              </a:tr>
              <a:tr h="370840">
                <a:tc>
                  <a:txBody>
                    <a:bodyPr/>
                    <a:lstStyle/>
                    <a:p>
                      <a:r>
                        <a:rPr lang="en-GB"/>
                        <a:t>Matérn</a:t>
                      </a:r>
                      <a:endParaRPr lang="en-GB" err="1"/>
                    </a:p>
                  </a:txBody>
                  <a:tcPr/>
                </a:tc>
                <a:tc>
                  <a:txBody>
                    <a:bodyPr/>
                    <a:lstStyle/>
                    <a:p>
                      <a:r>
                        <a:rPr lang="nl-NL">
                          <a:solidFill>
                            <a:srgbClr val="00B050"/>
                          </a:solidFill>
                        </a:rPr>
                        <a:t>20.45</a:t>
                      </a:r>
                      <a:r>
                        <a:rPr lang="nl-NL">
                          <a:solidFill>
                            <a:schemeClr val="tx1"/>
                          </a:solidFill>
                        </a:rPr>
                        <a:t>,</a:t>
                      </a:r>
                      <a:r>
                        <a:rPr lang="nl-NL">
                          <a:solidFill>
                            <a:srgbClr val="00B050"/>
                          </a:solidFill>
                        </a:rPr>
                        <a:t> 52.50</a:t>
                      </a:r>
                      <a:r>
                        <a:rPr lang="nl-NL">
                          <a:solidFill>
                            <a:schemeClr val="tx1"/>
                          </a:solidFill>
                        </a:rPr>
                        <a:t>,</a:t>
                      </a:r>
                      <a:r>
                        <a:rPr lang="nl-NL">
                          <a:solidFill>
                            <a:srgbClr val="00B050"/>
                          </a:solidFill>
                        </a:rPr>
                        <a:t> 64.32 </a:t>
                      </a:r>
                    </a:p>
                  </a:txBody>
                  <a:tcPr/>
                </a:tc>
                <a:tc>
                  <a:txBody>
                    <a:bodyPr/>
                    <a:lstStyle/>
                    <a:p>
                      <a:r>
                        <a:rPr lang="nl-NL"/>
                        <a:t>476.48</a:t>
                      </a:r>
                    </a:p>
                  </a:txBody>
                  <a:tcPr/>
                </a:tc>
                <a:tc>
                  <a:txBody>
                    <a:bodyPr/>
                    <a:lstStyle/>
                    <a:p>
                      <a:r>
                        <a:rPr lang="nl-NL"/>
                        <a:t>826.48</a:t>
                      </a:r>
                    </a:p>
                  </a:txBody>
                  <a:tcPr/>
                </a:tc>
                <a:tc>
                  <a:txBody>
                    <a:bodyPr/>
                    <a:lstStyle/>
                    <a:p>
                      <a:pPr algn="ctr"/>
                      <a:r>
                        <a:rPr lang="en-GB" dirty="0"/>
                        <a:t>1.22</a:t>
                      </a:r>
                    </a:p>
                  </a:txBody>
                  <a:tcPr/>
                </a:tc>
                <a:tc>
                  <a:txBody>
                    <a:bodyPr/>
                    <a:lstStyle/>
                    <a:p>
                      <a:pPr lvl="0">
                        <a:buNone/>
                      </a:pPr>
                      <a:endParaRPr lang="en-GB"/>
                    </a:p>
                    <a:p>
                      <a:pPr lvl="0">
                        <a:buNone/>
                      </a:pPr>
                      <a:endParaRPr lang="en-GB"/>
                    </a:p>
                    <a:p>
                      <a:pPr lvl="0">
                        <a:buNone/>
                      </a:pPr>
                      <a:endParaRPr lang="en-GB"/>
                    </a:p>
                  </a:txBody>
                  <a:tcPr/>
                </a:tc>
                <a:extLst>
                  <a:ext uri="{0D108BD9-81ED-4DB2-BD59-A6C34878D82A}">
                    <a16:rowId xmlns:a16="http://schemas.microsoft.com/office/drawing/2014/main" val="2665862724"/>
                  </a:ext>
                </a:extLst>
              </a:tr>
              <a:tr h="370840">
                <a:tc>
                  <a:txBody>
                    <a:bodyPr/>
                    <a:lstStyle/>
                    <a:p>
                      <a:r>
                        <a:rPr lang="en-GB"/>
                        <a:t>Gamma Exponential</a:t>
                      </a:r>
                    </a:p>
                  </a:txBody>
                  <a:tcPr/>
                </a:tc>
                <a:tc>
                  <a:txBody>
                    <a:bodyPr/>
                    <a:lstStyle/>
                    <a:p>
                      <a:pPr lvl="0">
                        <a:buNone/>
                      </a:pPr>
                      <a:r>
                        <a:rPr lang="en-GB">
                          <a:solidFill>
                            <a:srgbClr val="00B050"/>
                          </a:solidFill>
                        </a:rPr>
                        <a:t>22.13</a:t>
                      </a:r>
                      <a:r>
                        <a:rPr lang="en-GB"/>
                        <a:t>, </a:t>
                      </a:r>
                      <a:r>
                        <a:rPr lang="en-GB">
                          <a:solidFill>
                            <a:srgbClr val="00B050"/>
                          </a:solidFill>
                        </a:rPr>
                        <a:t>46.83</a:t>
                      </a:r>
                      <a:r>
                        <a:rPr lang="en-GB"/>
                        <a:t>, </a:t>
                      </a:r>
                      <a:r>
                        <a:rPr lang="en-GB">
                          <a:solidFill>
                            <a:srgbClr val="00B050"/>
                          </a:solidFill>
                        </a:rPr>
                        <a:t>61.97</a:t>
                      </a:r>
                      <a:endParaRPr lang="en-GB"/>
                    </a:p>
                  </a:txBody>
                  <a:tcPr/>
                </a:tc>
                <a:tc>
                  <a:txBody>
                    <a:bodyPr/>
                    <a:lstStyle/>
                    <a:p>
                      <a:r>
                        <a:rPr lang="en-GB"/>
                        <a:t>480.86</a:t>
                      </a:r>
                    </a:p>
                  </a:txBody>
                  <a:tcPr/>
                </a:tc>
                <a:tc>
                  <a:txBody>
                    <a:bodyPr/>
                    <a:lstStyle/>
                    <a:p>
                      <a:r>
                        <a:rPr lang="en-GB"/>
                        <a:t>591.09</a:t>
                      </a:r>
                    </a:p>
                  </a:txBody>
                  <a:tcPr/>
                </a:tc>
                <a:tc>
                  <a:txBody>
                    <a:bodyPr/>
                    <a:lstStyle/>
                    <a:p>
                      <a:pPr algn="ctr"/>
                      <a:r>
                        <a:rPr lang="en-GB" dirty="0"/>
                        <a:t>1.74</a:t>
                      </a:r>
                    </a:p>
                  </a:txBody>
                  <a:tcPr/>
                </a:tc>
                <a:tc>
                  <a:txBody>
                    <a:bodyPr/>
                    <a:lstStyle/>
                    <a:p>
                      <a:pPr lvl="0">
                        <a:buNone/>
                      </a:pPr>
                      <a:endParaRPr lang="en-GB"/>
                    </a:p>
                    <a:p>
                      <a:pPr lvl="0">
                        <a:buNone/>
                      </a:pPr>
                      <a:endParaRPr lang="en-GB"/>
                    </a:p>
                    <a:p>
                      <a:pPr lvl="0">
                        <a:buNone/>
                      </a:pPr>
                      <a:endParaRPr lang="en-GB"/>
                    </a:p>
                  </a:txBody>
                  <a:tcPr/>
                </a:tc>
                <a:extLst>
                  <a:ext uri="{0D108BD9-81ED-4DB2-BD59-A6C34878D82A}">
                    <a16:rowId xmlns:a16="http://schemas.microsoft.com/office/drawing/2014/main" val="1987942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a:ea typeface="+mn-lt"/>
                          <a:cs typeface="+mn-lt"/>
                        </a:rPr>
                        <a:t>Rational Quadratic</a:t>
                      </a:r>
                    </a:p>
                    <a:p>
                      <a:endParaRPr lang="en-GB"/>
                    </a:p>
                  </a:txBody>
                  <a:tcPr/>
                </a:tc>
                <a:tc>
                  <a:txBody>
                    <a:bodyPr/>
                    <a:lstStyle/>
                    <a:p>
                      <a:pPr lvl="0">
                        <a:buNone/>
                      </a:pPr>
                      <a:r>
                        <a:rPr lang="nl-NL" sz="1800" b="0" i="0" u="none" strike="noStrike" kern="1200">
                          <a:solidFill>
                            <a:srgbClr val="FF0000"/>
                          </a:solidFill>
                          <a:effectLst/>
                          <a:latin typeface="+mn-lt"/>
                          <a:ea typeface="+mn-ea"/>
                          <a:cs typeface="+mn-cs"/>
                        </a:rPr>
                        <a:t>17.65</a:t>
                      </a:r>
                      <a:r>
                        <a:rPr lang="nl-NL" sz="1800" b="0" i="0" u="none" strike="noStrike" kern="1200">
                          <a:solidFill>
                            <a:schemeClr val="tx1"/>
                          </a:solidFill>
                          <a:effectLst/>
                          <a:latin typeface="+mn-lt"/>
                          <a:ea typeface="+mn-ea"/>
                          <a:cs typeface="+mn-cs"/>
                        </a:rPr>
                        <a:t>, </a:t>
                      </a:r>
                      <a:r>
                        <a:rPr lang="nl-NL" sz="1800" b="0" i="0" u="none" strike="noStrike" kern="1200">
                          <a:solidFill>
                            <a:srgbClr val="00B050"/>
                          </a:solidFill>
                          <a:effectLst/>
                          <a:latin typeface="+mn-lt"/>
                          <a:ea typeface="+mn-ea"/>
                          <a:cs typeface="+mn-cs"/>
                        </a:rPr>
                        <a:t>42.93</a:t>
                      </a:r>
                      <a:r>
                        <a:rPr lang="nl-NL" sz="1800" b="0" i="0" u="none" strike="noStrike" kern="1200">
                          <a:solidFill>
                            <a:schemeClr val="tx1"/>
                          </a:solidFill>
                          <a:effectLst/>
                          <a:latin typeface="+mn-lt"/>
                          <a:ea typeface="+mn-ea"/>
                          <a:cs typeface="+mn-cs"/>
                        </a:rPr>
                        <a:t>, </a:t>
                      </a:r>
                      <a:r>
                        <a:rPr lang="nl-NL" sz="1800" b="0" i="0" u="none" strike="noStrike" kern="1200">
                          <a:solidFill>
                            <a:srgbClr val="00B050"/>
                          </a:solidFill>
                          <a:effectLst/>
                          <a:latin typeface="+mn-lt"/>
                          <a:ea typeface="+mn-ea"/>
                          <a:cs typeface="+mn-cs"/>
                        </a:rPr>
                        <a:t>62.70</a:t>
                      </a:r>
                      <a:endParaRPr lang="en-GB" sz="1800" u="none" strike="noStrike" noProof="0">
                        <a:solidFill>
                          <a:srgbClr val="00B050"/>
                        </a:solidFill>
                      </a:endParaRPr>
                    </a:p>
                  </a:txBody>
                  <a:tcPr/>
                </a:tc>
                <a:tc>
                  <a:txBody>
                    <a:bodyPr/>
                    <a:lstStyle/>
                    <a:p>
                      <a:r>
                        <a:rPr lang="nl-NL"/>
                        <a:t>450.30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a:t>1537.44</a:t>
                      </a:r>
                    </a:p>
                    <a:p>
                      <a:r>
                        <a:rPr lang="nl-NL"/>
                        <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chemeClr val="tx1"/>
                          </a:solidFill>
                        </a:rPr>
                        <a:t>2.55</a:t>
                      </a:r>
                    </a:p>
                    <a:p>
                      <a:pPr algn="ctr"/>
                      <a:endParaRPr lang="en-GB" dirty="0"/>
                    </a:p>
                  </a:txBody>
                  <a:tcPr/>
                </a:tc>
                <a:tc>
                  <a:txBody>
                    <a:bodyPr/>
                    <a:lstStyle/>
                    <a:p>
                      <a:pPr lvl="0">
                        <a:buNone/>
                      </a:pPr>
                      <a:endParaRPr lang="en-GB" dirty="0"/>
                    </a:p>
                    <a:p>
                      <a:pPr lvl="0">
                        <a:buNone/>
                      </a:pPr>
                      <a:endParaRPr lang="en-GB" dirty="0"/>
                    </a:p>
                    <a:p>
                      <a:pPr lvl="0">
                        <a:buNone/>
                      </a:pPr>
                      <a:endParaRPr lang="en-GB" dirty="0"/>
                    </a:p>
                  </a:txBody>
                  <a:tcPr/>
                </a:tc>
                <a:extLst>
                  <a:ext uri="{0D108BD9-81ED-4DB2-BD59-A6C34878D82A}">
                    <a16:rowId xmlns:a16="http://schemas.microsoft.com/office/drawing/2014/main" val="3374471197"/>
                  </a:ext>
                </a:extLst>
              </a:tr>
            </a:tbl>
          </a:graphicData>
        </a:graphic>
      </p:graphicFrame>
      <p:pic>
        <p:nvPicPr>
          <p:cNvPr id="6" name="Afbeelding 5" descr="Afbeelding met lijn, diagram, Perceel&#10;&#10;Automatisch gegenereerde beschrijving">
            <a:extLst>
              <a:ext uri="{FF2B5EF4-FFF2-40B4-BE49-F238E27FC236}">
                <a16:creationId xmlns:a16="http://schemas.microsoft.com/office/drawing/2014/main" id="{4E1FD34F-70A9-414B-1B80-65DF9135165B}"/>
              </a:ext>
            </a:extLst>
          </p:cNvPr>
          <p:cNvPicPr>
            <a:picLocks noChangeAspect="1"/>
          </p:cNvPicPr>
          <p:nvPr/>
        </p:nvPicPr>
        <p:blipFill rotWithShape="1">
          <a:blip r:embed="rId2">
            <a:extLst>
              <a:ext uri="{28A0092B-C50C-407E-A947-70E740481C1C}">
                <a14:useLocalDpi xmlns:a14="http://schemas.microsoft.com/office/drawing/2010/main" val="0"/>
              </a:ext>
            </a:extLst>
          </a:blip>
          <a:srcRect b="6976"/>
          <a:stretch/>
        </p:blipFill>
        <p:spPr>
          <a:xfrm>
            <a:off x="7857671" y="2528536"/>
            <a:ext cx="3654656" cy="820800"/>
          </a:xfrm>
          <a:prstGeom prst="rect">
            <a:avLst/>
          </a:prstGeom>
        </p:spPr>
      </p:pic>
      <p:pic>
        <p:nvPicPr>
          <p:cNvPr id="8" name="Afbeelding 7" descr="Afbeelding met lijn, Perceel, diagram&#10;&#10;Automatisch gegenereerde beschrijving">
            <a:extLst>
              <a:ext uri="{FF2B5EF4-FFF2-40B4-BE49-F238E27FC236}">
                <a16:creationId xmlns:a16="http://schemas.microsoft.com/office/drawing/2014/main" id="{5EB502E0-A7A2-3387-AF75-6FD2BC103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7671" y="3430982"/>
            <a:ext cx="3617186" cy="873308"/>
          </a:xfrm>
          <a:prstGeom prst="rect">
            <a:avLst/>
          </a:prstGeom>
        </p:spPr>
      </p:pic>
      <p:pic>
        <p:nvPicPr>
          <p:cNvPr id="10" name="Afbeelding 9" descr="Afbeelding met lijn, diagram, Perceel&#10;&#10;Automatisch gegenereerde beschrijving">
            <a:extLst>
              <a:ext uri="{FF2B5EF4-FFF2-40B4-BE49-F238E27FC236}">
                <a16:creationId xmlns:a16="http://schemas.microsoft.com/office/drawing/2014/main" id="{DD5B334A-77FE-54BE-24A8-68345BF83D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7671" y="4352418"/>
            <a:ext cx="3763956" cy="820800"/>
          </a:xfrm>
          <a:prstGeom prst="rect">
            <a:avLst/>
          </a:prstGeom>
        </p:spPr>
      </p:pic>
      <p:pic>
        <p:nvPicPr>
          <p:cNvPr id="12" name="Afbeelding 11" descr="Afbeelding met lijn, Perceel, diagram&#10;&#10;Automatisch gegenereerde beschrijving">
            <a:extLst>
              <a:ext uri="{FF2B5EF4-FFF2-40B4-BE49-F238E27FC236}">
                <a16:creationId xmlns:a16="http://schemas.microsoft.com/office/drawing/2014/main" id="{3E9DBD02-7C34-1DBE-5307-4CD868729A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9918" y="5372215"/>
            <a:ext cx="3612410" cy="714604"/>
          </a:xfrm>
          <a:prstGeom prst="rect">
            <a:avLst/>
          </a:prstGeom>
        </p:spPr>
      </p:pic>
    </p:spTree>
    <p:extLst>
      <p:ext uri="{BB962C8B-B14F-4D97-AF65-F5344CB8AC3E}">
        <p14:creationId xmlns:p14="http://schemas.microsoft.com/office/powerpoint/2010/main" val="3823512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3EFB57-F447-AC0E-7D6B-CDFD39F403B1}"/>
              </a:ext>
            </a:extLst>
          </p:cNvPr>
          <p:cNvSpPr>
            <a:spLocks noGrp="1"/>
          </p:cNvSpPr>
          <p:nvPr>
            <p:ph type="title"/>
          </p:nvPr>
        </p:nvSpPr>
        <p:spPr/>
        <p:txBody>
          <a:bodyPr/>
          <a:lstStyle/>
          <a:p>
            <a:r>
              <a:rPr lang="nl-NL" err="1">
                <a:cs typeface="Calibri Light"/>
              </a:rPr>
              <a:t>Kernel</a:t>
            </a:r>
            <a:r>
              <a:rPr lang="nl-NL">
                <a:cs typeface="Calibri Light"/>
              </a:rPr>
              <a:t> </a:t>
            </a:r>
            <a:r>
              <a:rPr lang="nl-NL" err="1">
                <a:cs typeface="Calibri Light"/>
              </a:rPr>
              <a:t>optimization</a:t>
            </a:r>
            <a:r>
              <a:rPr lang="nl-NL">
                <a:cs typeface="Calibri Light"/>
              </a:rPr>
              <a:t> – </a:t>
            </a:r>
            <a:r>
              <a:rPr lang="nl-NL" err="1">
                <a:cs typeface="Calibri Light"/>
              </a:rPr>
              <a:t>Comparison</a:t>
            </a:r>
            <a:r>
              <a:rPr lang="nl-NL">
                <a:cs typeface="Calibri Light"/>
              </a:rPr>
              <a:t> (C.T.)</a:t>
            </a:r>
            <a:endParaRPr lang="en-US" err="1"/>
          </a:p>
        </p:txBody>
      </p:sp>
      <p:pic>
        <p:nvPicPr>
          <p:cNvPr id="5" name="Afbeelding 4" descr="Afbeelding met tekst, schermopname, diagram, Rechthoek&#10;&#10;Automatisch gegenereerde beschrijving">
            <a:extLst>
              <a:ext uri="{FF2B5EF4-FFF2-40B4-BE49-F238E27FC236}">
                <a16:creationId xmlns:a16="http://schemas.microsoft.com/office/drawing/2014/main" id="{19940B33-C987-413B-FB3B-104B6B0664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244120"/>
            <a:ext cx="7772400" cy="5248755"/>
          </a:xfrm>
          <a:prstGeom prst="rect">
            <a:avLst/>
          </a:prstGeom>
        </p:spPr>
      </p:pic>
    </p:spTree>
    <p:extLst>
      <p:ext uri="{BB962C8B-B14F-4D97-AF65-F5344CB8AC3E}">
        <p14:creationId xmlns:p14="http://schemas.microsoft.com/office/powerpoint/2010/main" val="2585813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7A2E87-A47E-6E61-84D5-2706E0E625B4}"/>
              </a:ext>
            </a:extLst>
          </p:cNvPr>
          <p:cNvSpPr>
            <a:spLocks noGrp="1"/>
          </p:cNvSpPr>
          <p:nvPr>
            <p:ph type="title"/>
          </p:nvPr>
        </p:nvSpPr>
        <p:spPr/>
        <p:txBody>
          <a:bodyPr/>
          <a:lstStyle/>
          <a:p>
            <a:r>
              <a:rPr lang="nl-NL" err="1">
                <a:cs typeface="Calibri Light"/>
              </a:rPr>
              <a:t>Kernel</a:t>
            </a:r>
            <a:r>
              <a:rPr lang="nl-NL">
                <a:cs typeface="Calibri Light"/>
              </a:rPr>
              <a:t> </a:t>
            </a:r>
            <a:r>
              <a:rPr lang="nl-NL" err="1">
                <a:cs typeface="Calibri Light"/>
              </a:rPr>
              <a:t>optimization</a:t>
            </a:r>
            <a:r>
              <a:rPr lang="nl-NL">
                <a:cs typeface="Calibri Light"/>
              </a:rPr>
              <a:t> – </a:t>
            </a:r>
            <a:r>
              <a:rPr lang="nl-NL" err="1">
                <a:cs typeface="Calibri Light"/>
              </a:rPr>
              <a:t>Comparison</a:t>
            </a:r>
            <a:r>
              <a:rPr lang="nl-NL">
                <a:cs typeface="Calibri Light"/>
              </a:rPr>
              <a:t> (mass)</a:t>
            </a:r>
          </a:p>
        </p:txBody>
      </p:sp>
      <p:pic>
        <p:nvPicPr>
          <p:cNvPr id="5" name="Afbeelding 4" descr="Afbeelding met tekst, schermopname, Rechthoek, Kleurrijkheid&#10;&#10;Automatisch gegenereerde beschrijving">
            <a:extLst>
              <a:ext uri="{FF2B5EF4-FFF2-40B4-BE49-F238E27FC236}">
                <a16:creationId xmlns:a16="http://schemas.microsoft.com/office/drawing/2014/main" id="{9127281F-42AA-8FA8-0999-171CA242E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244120"/>
            <a:ext cx="7772400" cy="5248755"/>
          </a:xfrm>
          <a:prstGeom prst="rect">
            <a:avLst/>
          </a:prstGeom>
        </p:spPr>
      </p:pic>
    </p:spTree>
    <p:extLst>
      <p:ext uri="{BB962C8B-B14F-4D97-AF65-F5344CB8AC3E}">
        <p14:creationId xmlns:p14="http://schemas.microsoft.com/office/powerpoint/2010/main" val="1260532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9907D-C482-0733-401E-B78AA52E0600}"/>
              </a:ext>
            </a:extLst>
          </p:cNvPr>
          <p:cNvSpPr>
            <a:spLocks noGrp="1"/>
          </p:cNvSpPr>
          <p:nvPr>
            <p:ph type="title"/>
          </p:nvPr>
        </p:nvSpPr>
        <p:spPr/>
        <p:txBody>
          <a:bodyPr/>
          <a:lstStyle/>
          <a:p>
            <a:r>
              <a:rPr lang="en-US">
                <a:cs typeface="Calibri Light"/>
              </a:rPr>
              <a:t>Initial evaluation</a:t>
            </a:r>
          </a:p>
        </p:txBody>
      </p:sp>
      <p:sp>
        <p:nvSpPr>
          <p:cNvPr id="3" name="Content Placeholder 2">
            <a:extLst>
              <a:ext uri="{FF2B5EF4-FFF2-40B4-BE49-F238E27FC236}">
                <a16:creationId xmlns:a16="http://schemas.microsoft.com/office/drawing/2014/main" id="{03A9885B-C9EC-EE72-BC82-62A0688A9605}"/>
              </a:ext>
            </a:extLst>
          </p:cNvPr>
          <p:cNvSpPr>
            <a:spLocks noGrp="1"/>
          </p:cNvSpPr>
          <p:nvPr>
            <p:ph idx="1"/>
          </p:nvPr>
        </p:nvSpPr>
        <p:spPr/>
        <p:txBody>
          <a:bodyPr vert="horz" lIns="91440" tIns="45720" rIns="91440" bIns="45720" rtlCol="0" anchor="t">
            <a:normAutofit/>
          </a:bodyPr>
          <a:lstStyle/>
          <a:p>
            <a:r>
              <a:rPr lang="en-US" dirty="0">
                <a:cs typeface="Calibri"/>
              </a:rPr>
              <a:t>Checked optimized model with </a:t>
            </a:r>
          </a:p>
          <a:p>
            <a:pPr lvl="1">
              <a:buSzPct val="70000"/>
              <a:buFont typeface="Courier New" panose="020B0604020202020204" pitchFamily="34" charset="0"/>
              <a:buChar char="o"/>
            </a:pPr>
            <a:r>
              <a:rPr lang="en-US" dirty="0">
                <a:cs typeface="Calibri"/>
              </a:rPr>
              <a:t>1, 5, 10, 15, 20 Initial evaluations with FEM to feed Bayesian optimizer</a:t>
            </a:r>
          </a:p>
          <a:p>
            <a:pPr lvl="1">
              <a:buSzPct val="70000"/>
              <a:buFont typeface="Courier New" panose="020B0604020202020204" pitchFamily="34" charset="0"/>
              <a:buChar char="o"/>
            </a:pPr>
            <a:r>
              <a:rPr lang="en-US" dirty="0">
                <a:cs typeface="Calibri"/>
              </a:rPr>
              <a:t>There were no apparent relationship to the total mass or final score with the use of random seed </a:t>
            </a:r>
          </a:p>
        </p:txBody>
      </p:sp>
      <p:graphicFrame>
        <p:nvGraphicFramePr>
          <p:cNvPr id="5" name="Content Placeholder 3">
            <a:extLst>
              <a:ext uri="{FF2B5EF4-FFF2-40B4-BE49-F238E27FC236}">
                <a16:creationId xmlns:a16="http://schemas.microsoft.com/office/drawing/2014/main" id="{F5F1B027-B8B6-135D-B576-C126C27E7E2D}"/>
              </a:ext>
            </a:extLst>
          </p:cNvPr>
          <p:cNvGraphicFramePr>
            <a:graphicFrameLocks/>
          </p:cNvGraphicFramePr>
          <p:nvPr>
            <p:extLst>
              <p:ext uri="{D42A27DB-BD31-4B8C-83A1-F6EECF244321}">
                <p14:modId xmlns:p14="http://schemas.microsoft.com/office/powerpoint/2010/main" val="3765302443"/>
              </p:ext>
            </p:extLst>
          </p:nvPr>
        </p:nvGraphicFramePr>
        <p:xfrm>
          <a:off x="2274894" y="3674507"/>
          <a:ext cx="7642211" cy="2502456"/>
        </p:xfrm>
        <a:graphic>
          <a:graphicData uri="http://schemas.openxmlformats.org/drawingml/2006/table">
            <a:tbl>
              <a:tblPr firstRow="1" bandRow="1">
                <a:tableStyleId>{5940675A-B579-460E-94D1-54222C63F5DA}</a:tableStyleId>
              </a:tblPr>
              <a:tblGrid>
                <a:gridCol w="2342255">
                  <a:extLst>
                    <a:ext uri="{9D8B030D-6E8A-4147-A177-3AD203B41FA5}">
                      <a16:colId xmlns:a16="http://schemas.microsoft.com/office/drawing/2014/main" val="3990826465"/>
                    </a:ext>
                  </a:extLst>
                </a:gridCol>
                <a:gridCol w="2485237">
                  <a:extLst>
                    <a:ext uri="{9D8B030D-6E8A-4147-A177-3AD203B41FA5}">
                      <a16:colId xmlns:a16="http://schemas.microsoft.com/office/drawing/2014/main" val="3096135322"/>
                    </a:ext>
                  </a:extLst>
                </a:gridCol>
                <a:gridCol w="1305144">
                  <a:extLst>
                    <a:ext uri="{9D8B030D-6E8A-4147-A177-3AD203B41FA5}">
                      <a16:colId xmlns:a16="http://schemas.microsoft.com/office/drawing/2014/main" val="2082908275"/>
                    </a:ext>
                  </a:extLst>
                </a:gridCol>
                <a:gridCol w="1509575">
                  <a:extLst>
                    <a:ext uri="{9D8B030D-6E8A-4147-A177-3AD203B41FA5}">
                      <a16:colId xmlns:a16="http://schemas.microsoft.com/office/drawing/2014/main" val="2796998906"/>
                    </a:ext>
                  </a:extLst>
                </a:gridCol>
              </a:tblGrid>
              <a:tr h="370840">
                <a:tc>
                  <a:txBody>
                    <a:bodyPr/>
                    <a:lstStyle/>
                    <a:p>
                      <a:r>
                        <a:rPr lang="en-GB"/>
                        <a:t># of initial evaluations</a:t>
                      </a:r>
                    </a:p>
                  </a:txBody>
                  <a:tcPr/>
                </a:tc>
                <a:tc>
                  <a:txBody>
                    <a:bodyPr/>
                    <a:lstStyle/>
                    <a:p>
                      <a:r>
                        <a:rPr lang="en-GB"/>
                        <a:t>Natural Frequencies [Hz]</a:t>
                      </a:r>
                    </a:p>
                  </a:txBody>
                  <a:tcPr/>
                </a:tc>
                <a:tc>
                  <a:txBody>
                    <a:bodyPr/>
                    <a:lstStyle/>
                    <a:p>
                      <a:r>
                        <a:rPr lang="en-GB"/>
                        <a:t>Total Mass [kg]</a:t>
                      </a:r>
                    </a:p>
                  </a:txBody>
                  <a:tcPr/>
                </a:tc>
                <a:tc>
                  <a:txBody>
                    <a:bodyPr/>
                    <a:lstStyle/>
                    <a:p>
                      <a:r>
                        <a:rPr lang="en-GB"/>
                        <a:t>Final Score</a:t>
                      </a:r>
                    </a:p>
                  </a:txBody>
                  <a:tcPr/>
                </a:tc>
                <a:extLst>
                  <a:ext uri="{0D108BD9-81ED-4DB2-BD59-A6C34878D82A}">
                    <a16:rowId xmlns:a16="http://schemas.microsoft.com/office/drawing/2014/main" val="567293914"/>
                  </a:ext>
                </a:extLst>
              </a:tr>
              <a:tr h="370840">
                <a:tc>
                  <a:txBody>
                    <a:bodyPr/>
                    <a:lstStyle/>
                    <a:p>
                      <a:pPr marL="0" indent="0" algn="ctr">
                        <a:buNone/>
                      </a:pPr>
                      <a:r>
                        <a:rPr lang="en-GB"/>
                        <a:t>1</a:t>
                      </a:r>
                    </a:p>
                  </a:txBody>
                  <a:tcPr/>
                </a:tc>
                <a:tc>
                  <a:txBody>
                    <a:bodyPr/>
                    <a:lstStyle/>
                    <a:p>
                      <a:pPr algn="ctr"/>
                      <a:r>
                        <a:rPr lang="nl-NL">
                          <a:solidFill>
                            <a:srgbClr val="00B050"/>
                          </a:solidFill>
                        </a:rPr>
                        <a:t>27.79</a:t>
                      </a:r>
                      <a:r>
                        <a:rPr lang="nl-NL">
                          <a:solidFill>
                            <a:schemeClr val="tx1"/>
                          </a:solidFill>
                        </a:rPr>
                        <a:t>,</a:t>
                      </a:r>
                      <a:r>
                        <a:rPr lang="nl-NL">
                          <a:solidFill>
                            <a:srgbClr val="00B050"/>
                          </a:solidFill>
                        </a:rPr>
                        <a:t> 54.76</a:t>
                      </a:r>
                      <a:r>
                        <a:rPr lang="nl-NL">
                          <a:solidFill>
                            <a:schemeClr val="tx1"/>
                          </a:solidFill>
                        </a:rPr>
                        <a:t>,</a:t>
                      </a:r>
                      <a:r>
                        <a:rPr lang="nl-NL">
                          <a:solidFill>
                            <a:srgbClr val="00B050"/>
                          </a:solidFill>
                        </a:rPr>
                        <a:t> 75.83 </a:t>
                      </a:r>
                    </a:p>
                  </a:txBody>
                  <a:tcPr/>
                </a:tc>
                <a:tc>
                  <a:txBody>
                    <a:bodyPr/>
                    <a:lstStyle/>
                    <a:p>
                      <a:pPr algn="ctr"/>
                      <a:r>
                        <a:rPr lang="nl-NL"/>
                        <a:t>480.9</a:t>
                      </a:r>
                    </a:p>
                  </a:txBody>
                  <a:tcPr/>
                </a:tc>
                <a:tc>
                  <a:txBody>
                    <a:bodyPr/>
                    <a:lstStyle/>
                    <a:p>
                      <a:pPr algn="ctr"/>
                      <a:r>
                        <a:rPr lang="en-GB"/>
                        <a:t>1539.03</a:t>
                      </a:r>
                    </a:p>
                  </a:txBody>
                  <a:tcPr/>
                </a:tc>
                <a:extLst>
                  <a:ext uri="{0D108BD9-81ED-4DB2-BD59-A6C34878D82A}">
                    <a16:rowId xmlns:a16="http://schemas.microsoft.com/office/drawing/2014/main" val="44982862"/>
                  </a:ext>
                </a:extLst>
              </a:tr>
              <a:tr h="359317">
                <a:tc>
                  <a:txBody>
                    <a:bodyPr/>
                    <a:lstStyle/>
                    <a:p>
                      <a:pPr algn="ctr"/>
                      <a:r>
                        <a:rPr lang="en-GB"/>
                        <a:t>5</a:t>
                      </a:r>
                    </a:p>
                  </a:txBody>
                  <a:tcPr/>
                </a:tc>
                <a:tc>
                  <a:txBody>
                    <a:bodyPr/>
                    <a:lstStyle/>
                    <a:p>
                      <a:pPr algn="ctr"/>
                      <a:r>
                        <a:rPr lang="en-GB">
                          <a:solidFill>
                            <a:srgbClr val="00B050"/>
                          </a:solidFill>
                        </a:rPr>
                        <a:t>23.65</a:t>
                      </a:r>
                      <a:r>
                        <a:rPr lang="en-GB">
                          <a:solidFill>
                            <a:schemeClr val="tx1"/>
                          </a:solidFill>
                        </a:rPr>
                        <a:t>,</a:t>
                      </a:r>
                      <a:r>
                        <a:rPr lang="en-GB">
                          <a:solidFill>
                            <a:srgbClr val="00B050"/>
                          </a:solidFill>
                        </a:rPr>
                        <a:t> 55.78</a:t>
                      </a:r>
                      <a:r>
                        <a:rPr lang="en-GB">
                          <a:solidFill>
                            <a:schemeClr val="tx1"/>
                          </a:solidFill>
                        </a:rPr>
                        <a:t>,</a:t>
                      </a:r>
                      <a:r>
                        <a:rPr lang="en-GB">
                          <a:solidFill>
                            <a:srgbClr val="00B050"/>
                          </a:solidFill>
                        </a:rPr>
                        <a:t> 70.85</a:t>
                      </a:r>
                    </a:p>
                  </a:txBody>
                  <a:tcPr/>
                </a:tc>
                <a:tc>
                  <a:txBody>
                    <a:bodyPr/>
                    <a:lstStyle/>
                    <a:p>
                      <a:pPr algn="ctr"/>
                      <a:r>
                        <a:rPr lang="en-GB"/>
                        <a:t>468.9</a:t>
                      </a:r>
                    </a:p>
                  </a:txBody>
                  <a:tcPr/>
                </a:tc>
                <a:tc>
                  <a:txBody>
                    <a:bodyPr/>
                    <a:lstStyle/>
                    <a:p>
                      <a:pPr algn="ctr"/>
                      <a:r>
                        <a:rPr lang="en-GB"/>
                        <a:t>1000.58</a:t>
                      </a:r>
                    </a:p>
                  </a:txBody>
                  <a:tcPr/>
                </a:tc>
                <a:extLst>
                  <a:ext uri="{0D108BD9-81ED-4DB2-BD59-A6C34878D82A}">
                    <a16:rowId xmlns:a16="http://schemas.microsoft.com/office/drawing/2014/main" val="2665862724"/>
                  </a:ext>
                </a:extLst>
              </a:tr>
              <a:tr h="370840">
                <a:tc>
                  <a:txBody>
                    <a:bodyPr/>
                    <a:lstStyle/>
                    <a:p>
                      <a:pPr algn="ctr"/>
                      <a:r>
                        <a:rPr lang="en-GB"/>
                        <a:t>10</a:t>
                      </a:r>
                    </a:p>
                  </a:txBody>
                  <a:tcPr/>
                </a:tc>
                <a:tc>
                  <a:txBody>
                    <a:bodyPr/>
                    <a:lstStyle/>
                    <a:p>
                      <a:pPr lvl="0" algn="ctr">
                        <a:buNone/>
                      </a:pPr>
                      <a:r>
                        <a:rPr lang="en-GB">
                          <a:solidFill>
                            <a:srgbClr val="00B050"/>
                          </a:solidFill>
                        </a:rPr>
                        <a:t>22.13</a:t>
                      </a:r>
                      <a:r>
                        <a:rPr lang="en-GB">
                          <a:solidFill>
                            <a:schemeClr val="tx1"/>
                          </a:solidFill>
                        </a:rPr>
                        <a:t>,</a:t>
                      </a:r>
                      <a:r>
                        <a:rPr lang="en-GB">
                          <a:solidFill>
                            <a:srgbClr val="00B050"/>
                          </a:solidFill>
                        </a:rPr>
                        <a:t> 46.93</a:t>
                      </a:r>
                      <a:r>
                        <a:rPr lang="en-GB">
                          <a:solidFill>
                            <a:schemeClr val="tx1"/>
                          </a:solidFill>
                        </a:rPr>
                        <a:t>,</a:t>
                      </a:r>
                      <a:r>
                        <a:rPr lang="en-GB">
                          <a:solidFill>
                            <a:srgbClr val="00B050"/>
                          </a:solidFill>
                        </a:rPr>
                        <a:t> 61.97</a:t>
                      </a:r>
                    </a:p>
                  </a:txBody>
                  <a:tcPr/>
                </a:tc>
                <a:tc>
                  <a:txBody>
                    <a:bodyPr/>
                    <a:lstStyle/>
                    <a:p>
                      <a:pPr algn="ctr"/>
                      <a:r>
                        <a:rPr lang="en-GB"/>
                        <a:t>480.9</a:t>
                      </a:r>
                    </a:p>
                  </a:txBody>
                  <a:tcPr/>
                </a:tc>
                <a:tc>
                  <a:txBody>
                    <a:bodyPr/>
                    <a:lstStyle/>
                    <a:p>
                      <a:pPr algn="ctr"/>
                      <a:r>
                        <a:rPr lang="en-GB">
                          <a:solidFill>
                            <a:schemeClr val="tx1"/>
                          </a:solidFill>
                        </a:rPr>
                        <a:t>591.09</a:t>
                      </a:r>
                    </a:p>
                  </a:txBody>
                  <a:tcPr/>
                </a:tc>
                <a:extLst>
                  <a:ext uri="{0D108BD9-81ED-4DB2-BD59-A6C34878D82A}">
                    <a16:rowId xmlns:a16="http://schemas.microsoft.com/office/drawing/2014/main" val="198794229"/>
                  </a:ext>
                </a:extLst>
              </a:tr>
              <a:tr h="384097">
                <a:tc>
                  <a:txBody>
                    <a:bodyPr/>
                    <a:lstStyle/>
                    <a:p>
                      <a:pPr marL="0" marR="0" lvl="0" indent="0" algn="ctr" rtl="0" eaLnBrk="1" fontAlgn="auto" latinLnBrk="0" hangingPunct="1">
                        <a:lnSpc>
                          <a:spcPct val="100000"/>
                        </a:lnSpc>
                        <a:spcBef>
                          <a:spcPts val="0"/>
                        </a:spcBef>
                        <a:spcAft>
                          <a:spcPts val="0"/>
                        </a:spcAft>
                        <a:buClrTx/>
                        <a:buSzTx/>
                        <a:buFontTx/>
                        <a:buNone/>
                      </a:pPr>
                      <a:r>
                        <a:rPr lang="nl-NL">
                          <a:ea typeface="+mn-lt"/>
                          <a:cs typeface="+mn-lt"/>
                        </a:rPr>
                        <a:t>15</a:t>
                      </a:r>
                    </a:p>
                  </a:txBody>
                  <a:tcPr/>
                </a:tc>
                <a:tc>
                  <a:txBody>
                    <a:bodyPr/>
                    <a:lstStyle/>
                    <a:p>
                      <a:pPr lvl="0" algn="ctr">
                        <a:buNone/>
                      </a:pPr>
                      <a:r>
                        <a:rPr lang="en-GB" sz="1800" u="none" strike="noStrike" noProof="0">
                          <a:solidFill>
                            <a:srgbClr val="00B050"/>
                          </a:solidFill>
                        </a:rPr>
                        <a:t>20.43</a:t>
                      </a:r>
                      <a:r>
                        <a:rPr lang="en-GB" sz="1800" u="none" strike="noStrike" noProof="0">
                          <a:solidFill>
                            <a:schemeClr val="tx1"/>
                          </a:solidFill>
                        </a:rPr>
                        <a:t>,</a:t>
                      </a:r>
                      <a:r>
                        <a:rPr lang="en-GB" sz="1800" u="none" strike="noStrike" noProof="0">
                          <a:solidFill>
                            <a:srgbClr val="00B050"/>
                          </a:solidFill>
                        </a:rPr>
                        <a:t> 51.44</a:t>
                      </a:r>
                      <a:r>
                        <a:rPr lang="en-GB" sz="1800" u="none" strike="noStrike" noProof="0">
                          <a:solidFill>
                            <a:schemeClr val="tx1"/>
                          </a:solidFill>
                        </a:rPr>
                        <a:t>,</a:t>
                      </a:r>
                      <a:r>
                        <a:rPr lang="en-GB" sz="1800" u="none" strike="noStrike" noProof="0">
                          <a:solidFill>
                            <a:srgbClr val="00B050"/>
                          </a:solidFill>
                        </a:rPr>
                        <a:t> 75.09</a:t>
                      </a:r>
                    </a:p>
                  </a:txBody>
                  <a:tcPr/>
                </a:tc>
                <a:tc>
                  <a:txBody>
                    <a:bodyPr/>
                    <a:lstStyle/>
                    <a:p>
                      <a:pPr algn="ctr"/>
                      <a:r>
                        <a:rPr lang="en-GB" dirty="0"/>
                        <a:t>501.9</a:t>
                      </a:r>
                    </a:p>
                  </a:txBody>
                  <a:tcPr/>
                </a:tc>
                <a:tc>
                  <a:txBody>
                    <a:bodyPr/>
                    <a:lstStyle/>
                    <a:p>
                      <a:pPr algn="ctr"/>
                      <a:r>
                        <a:rPr lang="en-GB"/>
                        <a:t>1219.15</a:t>
                      </a:r>
                    </a:p>
                  </a:txBody>
                  <a:tcPr/>
                </a:tc>
                <a:extLst>
                  <a:ext uri="{0D108BD9-81ED-4DB2-BD59-A6C34878D82A}">
                    <a16:rowId xmlns:a16="http://schemas.microsoft.com/office/drawing/2014/main" val="3374471197"/>
                  </a:ext>
                </a:extLst>
              </a:tr>
              <a:tr h="370839">
                <a:tc>
                  <a:txBody>
                    <a:bodyPr/>
                    <a:lstStyle/>
                    <a:p>
                      <a:pPr lvl="0" algn="ctr">
                        <a:buNone/>
                      </a:pPr>
                      <a:r>
                        <a:rPr lang="en-GB"/>
                        <a:t>20</a:t>
                      </a:r>
                    </a:p>
                  </a:txBody>
                  <a:tcPr/>
                </a:tc>
                <a:tc>
                  <a:txBody>
                    <a:bodyPr/>
                    <a:lstStyle/>
                    <a:p>
                      <a:pPr lvl="0" algn="ctr">
                        <a:buNone/>
                      </a:pPr>
                      <a:r>
                        <a:rPr lang="en-GB" sz="1800" u="none" strike="noStrike" noProof="0">
                          <a:solidFill>
                            <a:srgbClr val="00B050"/>
                          </a:solidFill>
                        </a:rPr>
                        <a:t>20.63</a:t>
                      </a:r>
                      <a:r>
                        <a:rPr lang="en-GB" sz="1800" u="none" strike="noStrike" noProof="0">
                          <a:solidFill>
                            <a:schemeClr val="tx1"/>
                          </a:solidFill>
                        </a:rPr>
                        <a:t>,</a:t>
                      </a:r>
                      <a:r>
                        <a:rPr lang="en-GB" sz="1800" u="none" strike="noStrike" noProof="0">
                          <a:solidFill>
                            <a:srgbClr val="00B050"/>
                          </a:solidFill>
                        </a:rPr>
                        <a:t> 49.84</a:t>
                      </a:r>
                      <a:r>
                        <a:rPr lang="en-GB" sz="1800" u="none" strike="noStrike" noProof="0">
                          <a:solidFill>
                            <a:schemeClr val="tx1"/>
                          </a:solidFill>
                        </a:rPr>
                        <a:t>,</a:t>
                      </a:r>
                      <a:r>
                        <a:rPr lang="en-GB" sz="1800" u="none" strike="noStrike" noProof="0">
                          <a:solidFill>
                            <a:srgbClr val="00B050"/>
                          </a:solidFill>
                        </a:rPr>
                        <a:t> 68.09</a:t>
                      </a:r>
                    </a:p>
                  </a:txBody>
                  <a:tcPr/>
                </a:tc>
                <a:tc>
                  <a:txBody>
                    <a:bodyPr/>
                    <a:lstStyle/>
                    <a:p>
                      <a:pPr lvl="0" algn="ctr">
                        <a:buNone/>
                      </a:pPr>
                      <a:r>
                        <a:rPr lang="en-GB" dirty="0"/>
                        <a:t>479.4</a:t>
                      </a:r>
                    </a:p>
                  </a:txBody>
                  <a:tcPr/>
                </a:tc>
                <a:tc>
                  <a:txBody>
                    <a:bodyPr/>
                    <a:lstStyle/>
                    <a:p>
                      <a:pPr lvl="0" algn="ctr">
                        <a:buNone/>
                      </a:pPr>
                      <a:r>
                        <a:rPr lang="en-GB" dirty="0"/>
                        <a:t>804.72</a:t>
                      </a:r>
                    </a:p>
                  </a:txBody>
                  <a:tcPr/>
                </a:tc>
                <a:extLst>
                  <a:ext uri="{0D108BD9-81ED-4DB2-BD59-A6C34878D82A}">
                    <a16:rowId xmlns:a16="http://schemas.microsoft.com/office/drawing/2014/main" val="3366278049"/>
                  </a:ext>
                </a:extLst>
              </a:tr>
            </a:tbl>
          </a:graphicData>
        </a:graphic>
      </p:graphicFrame>
    </p:spTree>
    <p:extLst>
      <p:ext uri="{BB962C8B-B14F-4D97-AF65-F5344CB8AC3E}">
        <p14:creationId xmlns:p14="http://schemas.microsoft.com/office/powerpoint/2010/main" val="3282585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22E9C0FD-4871-BC42-8642-25CDA8BF044F}"/>
              </a:ext>
            </a:extLst>
          </p:cNvPr>
          <p:cNvSpPr>
            <a:spLocks noGrp="1"/>
          </p:cNvSpPr>
          <p:nvPr>
            <p:ph type="title"/>
          </p:nvPr>
        </p:nvSpPr>
        <p:spPr/>
        <p:txBody>
          <a:bodyPr/>
          <a:lstStyle/>
          <a:p>
            <a:r>
              <a:rPr lang="nl-NL" err="1">
                <a:cs typeface="Calibri Light"/>
              </a:rPr>
              <a:t>Acquisition</a:t>
            </a:r>
            <a:r>
              <a:rPr lang="nl-NL">
                <a:cs typeface="Calibri Light"/>
              </a:rPr>
              <a:t> functions</a:t>
            </a:r>
          </a:p>
        </p:txBody>
      </p:sp>
      <p:sp>
        <p:nvSpPr>
          <p:cNvPr id="3" name="Tijdelijke aanduiding voor inhoud 2">
            <a:extLst>
              <a:ext uri="{FF2B5EF4-FFF2-40B4-BE49-F238E27FC236}">
                <a16:creationId xmlns:a16="http://schemas.microsoft.com/office/drawing/2014/main" id="{CA63DE27-A978-FC02-57A1-1C358B5D6821}"/>
              </a:ext>
            </a:extLst>
          </p:cNvPr>
          <p:cNvSpPr>
            <a:spLocks noGrp="1"/>
          </p:cNvSpPr>
          <p:nvPr>
            <p:ph idx="1"/>
          </p:nvPr>
        </p:nvSpPr>
        <p:spPr>
          <a:xfrm>
            <a:off x="1907326" y="3878894"/>
            <a:ext cx="10515600" cy="425506"/>
          </a:xfrm>
        </p:spPr>
        <p:txBody>
          <a:bodyPr vert="horz" lIns="91440" tIns="45720" rIns="91440" bIns="45720" rtlCol="0" anchor="t">
            <a:noAutofit/>
          </a:bodyPr>
          <a:lstStyle/>
          <a:p>
            <a:pPr marL="0" indent="0">
              <a:buNone/>
            </a:pPr>
            <a:r>
              <a:rPr lang="nl-NL" sz="1000" i="1" err="1">
                <a:cs typeface="Calibri"/>
              </a:rPr>
              <a:t>Entropy</a:t>
            </a:r>
            <a:r>
              <a:rPr lang="nl-NL" sz="1000" i="1">
                <a:cs typeface="Calibri"/>
              </a:rPr>
              <a:t> (1D </a:t>
            </a:r>
            <a:r>
              <a:rPr lang="nl-NL" sz="1000" i="1" err="1">
                <a:cs typeface="Calibri"/>
              </a:rPr>
              <a:t>example</a:t>
            </a:r>
            <a:r>
              <a:rPr lang="nl-NL" sz="1000" i="1">
                <a:cs typeface="Calibri"/>
              </a:rPr>
              <a:t>)                                                                                                                                          UCB  (1D </a:t>
            </a:r>
            <a:r>
              <a:rPr lang="nl-NL" sz="1000" i="1" err="1">
                <a:cs typeface="Calibri"/>
              </a:rPr>
              <a:t>example</a:t>
            </a:r>
            <a:r>
              <a:rPr lang="nl-NL" sz="1000" i="1">
                <a:cs typeface="Calibri"/>
              </a:rPr>
              <a:t>)</a:t>
            </a:r>
            <a:br>
              <a:rPr lang="nl-NL" sz="1000" i="1">
                <a:cs typeface="Calibri"/>
              </a:rPr>
            </a:br>
            <a:br>
              <a:rPr lang="nl-NL" sz="1000" i="1">
                <a:cs typeface="Calibri"/>
              </a:rPr>
            </a:br>
            <a:endParaRPr lang="nl-NL" sz="1000" i="1">
              <a:ea typeface="Calibri"/>
              <a:cs typeface="Calibri"/>
            </a:endParaRPr>
          </a:p>
          <a:p>
            <a:pPr marL="0" indent="0">
              <a:buNone/>
            </a:pPr>
            <a:endParaRPr lang="nl-NL" sz="1000" i="1">
              <a:ea typeface="Calibri"/>
              <a:cs typeface="Calibri"/>
            </a:endParaRPr>
          </a:p>
          <a:p>
            <a:pPr marL="0" indent="0">
              <a:buNone/>
            </a:pPr>
            <a:endParaRPr lang="nl-NL" sz="1000" i="1">
              <a:ea typeface="Calibri"/>
              <a:cs typeface="Calibri"/>
            </a:endParaRPr>
          </a:p>
          <a:p>
            <a:pPr marL="0" indent="0">
              <a:buNone/>
            </a:pPr>
            <a:endParaRPr lang="nl-NL" sz="1000" i="1">
              <a:ea typeface="Calibri"/>
              <a:cs typeface="Calibri"/>
            </a:endParaRPr>
          </a:p>
          <a:p>
            <a:pPr marL="0" indent="0">
              <a:buNone/>
            </a:pPr>
            <a:endParaRPr lang="nl-NL" sz="1000" i="1">
              <a:ea typeface="Calibri"/>
              <a:cs typeface="Calibri"/>
            </a:endParaRPr>
          </a:p>
          <a:p>
            <a:pPr marL="0" indent="0">
              <a:buNone/>
            </a:pPr>
            <a:endParaRPr lang="nl-NL" sz="1000" i="1">
              <a:ea typeface="Calibri"/>
              <a:cs typeface="Calibri"/>
            </a:endParaRPr>
          </a:p>
        </p:txBody>
      </p:sp>
      <p:pic>
        <p:nvPicPr>
          <p:cNvPr id="6" name="UCB video">
            <a:hlinkClick r:id="" action="ppaction://media"/>
            <a:extLst>
              <a:ext uri="{FF2B5EF4-FFF2-40B4-BE49-F238E27FC236}">
                <a16:creationId xmlns:a16="http://schemas.microsoft.com/office/drawing/2014/main" id="{FB378353-B897-FFD5-802B-788207A2912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l="12936" r="12808"/>
          <a:stretch/>
        </p:blipFill>
        <p:spPr>
          <a:xfrm>
            <a:off x="6909600" y="1372013"/>
            <a:ext cx="3301285" cy="2511222"/>
          </a:xfrm>
          <a:prstGeom prst="rect">
            <a:avLst/>
          </a:prstGeom>
        </p:spPr>
      </p:pic>
      <p:pic>
        <p:nvPicPr>
          <p:cNvPr id="10" name="Entropy video">
            <a:hlinkClick r:id="" action="ppaction://media"/>
            <a:extLst>
              <a:ext uri="{FF2B5EF4-FFF2-40B4-BE49-F238E27FC236}">
                <a16:creationId xmlns:a16="http://schemas.microsoft.com/office/drawing/2014/main" id="{3B216B6C-E5BD-73A3-837D-EB0DAAFB0EB1}"/>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1"/>
          <a:srcRect l="12878" r="12865"/>
          <a:stretch/>
        </p:blipFill>
        <p:spPr>
          <a:xfrm>
            <a:off x="1782703" y="1372012"/>
            <a:ext cx="3301285" cy="2511223"/>
          </a:xfrm>
          <a:prstGeom prst="rect">
            <a:avLst/>
          </a:prstGeom>
        </p:spPr>
      </p:pic>
      <p:pic>
        <p:nvPicPr>
          <p:cNvPr id="2" name="PI video">
            <a:hlinkClick r:id="" action="ppaction://media"/>
            <a:extLst>
              <a:ext uri="{FF2B5EF4-FFF2-40B4-BE49-F238E27FC236}">
                <a16:creationId xmlns:a16="http://schemas.microsoft.com/office/drawing/2014/main" id="{AB334BF1-91A4-CA48-1035-E228BE6AE812}"/>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2"/>
          <a:srcRect l="12911" r="12801"/>
          <a:stretch/>
        </p:blipFill>
        <p:spPr>
          <a:xfrm>
            <a:off x="1808979" y="4167336"/>
            <a:ext cx="3288147" cy="2488414"/>
          </a:xfrm>
          <a:prstGeom prst="rect">
            <a:avLst/>
          </a:prstGeom>
        </p:spPr>
      </p:pic>
      <p:pic>
        <p:nvPicPr>
          <p:cNvPr id="7" name="EI video">
            <a:hlinkClick r:id="" action="ppaction://media"/>
            <a:extLst>
              <a:ext uri="{FF2B5EF4-FFF2-40B4-BE49-F238E27FC236}">
                <a16:creationId xmlns:a16="http://schemas.microsoft.com/office/drawing/2014/main" id="{2A8B3454-CF31-3A23-829F-8000248535AC}"/>
              </a:ext>
            </a:extLst>
          </p:cNvPr>
          <p:cNvPicPr>
            <a:picLocks noChangeAspect="1"/>
          </p:cNvPicPr>
          <p:nvPr>
            <a:videoFile r:link="rId8"/>
            <p:extLst>
              <p:ext uri="{DAA4B4D4-6D71-4841-9C94-3DE7FCFB9230}">
                <p14:media xmlns:p14="http://schemas.microsoft.com/office/powerpoint/2010/main" r:embed="rId7"/>
              </p:ext>
            </p:extLst>
          </p:nvPr>
        </p:nvPicPr>
        <p:blipFill rotWithShape="1">
          <a:blip r:embed="rId13"/>
          <a:srcRect l="12643" r="12715"/>
          <a:stretch/>
        </p:blipFill>
        <p:spPr>
          <a:xfrm>
            <a:off x="6935400" y="4167335"/>
            <a:ext cx="3301285" cy="2475616"/>
          </a:xfrm>
          <a:prstGeom prst="rect">
            <a:avLst/>
          </a:prstGeom>
        </p:spPr>
      </p:pic>
      <p:sp>
        <p:nvSpPr>
          <p:cNvPr id="5" name="Tijdelijke aanduiding voor inhoud 2">
            <a:extLst>
              <a:ext uri="{FF2B5EF4-FFF2-40B4-BE49-F238E27FC236}">
                <a16:creationId xmlns:a16="http://schemas.microsoft.com/office/drawing/2014/main" id="{46C69204-BA3E-AF86-1FB4-80DA03D50DDA}"/>
              </a:ext>
            </a:extLst>
          </p:cNvPr>
          <p:cNvSpPr txBox="1">
            <a:spLocks/>
          </p:cNvSpPr>
          <p:nvPr/>
        </p:nvSpPr>
        <p:spPr>
          <a:xfrm>
            <a:off x="1807357" y="6572733"/>
            <a:ext cx="10515600" cy="36411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000" i="1" err="1">
                <a:ea typeface="+mn-lt"/>
                <a:cs typeface="+mn-lt"/>
              </a:rPr>
              <a:t>Probability</a:t>
            </a:r>
            <a:r>
              <a:rPr lang="nl-NL" sz="1000" i="1">
                <a:ea typeface="+mn-lt"/>
                <a:cs typeface="+mn-lt"/>
              </a:rPr>
              <a:t> of </a:t>
            </a:r>
            <a:r>
              <a:rPr lang="nl-NL" sz="1000" i="1" err="1">
                <a:ea typeface="+mn-lt"/>
                <a:cs typeface="+mn-lt"/>
              </a:rPr>
              <a:t>improvement</a:t>
            </a:r>
            <a:r>
              <a:rPr lang="nl-NL" sz="1000" i="1">
                <a:ea typeface="+mn-lt"/>
                <a:cs typeface="+mn-lt"/>
              </a:rPr>
              <a:t>  (1D </a:t>
            </a:r>
            <a:r>
              <a:rPr lang="nl-NL" sz="1000" i="1" err="1">
                <a:ea typeface="+mn-lt"/>
                <a:cs typeface="+mn-lt"/>
              </a:rPr>
              <a:t>example</a:t>
            </a:r>
            <a:r>
              <a:rPr lang="nl-NL" sz="1000" i="1">
                <a:ea typeface="+mn-lt"/>
                <a:cs typeface="+mn-lt"/>
              </a:rPr>
              <a:t>)                                                                                                       </a:t>
            </a:r>
            <a:r>
              <a:rPr lang="nl-NL" sz="1000" i="1" err="1">
                <a:ea typeface="+mn-lt"/>
                <a:cs typeface="+mn-lt"/>
              </a:rPr>
              <a:t>Expected</a:t>
            </a:r>
            <a:r>
              <a:rPr lang="nl-NL" sz="1000" i="1">
                <a:cs typeface="Calibri"/>
              </a:rPr>
              <a:t> </a:t>
            </a:r>
            <a:r>
              <a:rPr lang="nl-NL" sz="1000" i="1" err="1">
                <a:cs typeface="Calibri"/>
              </a:rPr>
              <a:t>improvement</a:t>
            </a:r>
            <a:r>
              <a:rPr lang="nl-NL" sz="1000" i="1">
                <a:cs typeface="Calibri"/>
              </a:rPr>
              <a:t> (1D </a:t>
            </a:r>
            <a:r>
              <a:rPr lang="nl-NL" sz="1000" i="1" err="1">
                <a:cs typeface="Calibri"/>
              </a:rPr>
              <a:t>example</a:t>
            </a:r>
            <a:r>
              <a:rPr lang="nl-NL" sz="1000" i="1">
                <a:cs typeface="Calibri"/>
              </a:rPr>
              <a:t>)</a:t>
            </a:r>
            <a:endParaRPr lang="nl-NL" sz="1000" i="1">
              <a:ea typeface="Calibri"/>
              <a:cs typeface="Calibri"/>
            </a:endParaRPr>
          </a:p>
        </p:txBody>
      </p:sp>
    </p:spTree>
    <p:extLst>
      <p:ext uri="{BB962C8B-B14F-4D97-AF65-F5344CB8AC3E}">
        <p14:creationId xmlns:p14="http://schemas.microsoft.com/office/powerpoint/2010/main" val="46642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7" fill="hold"/>
                                        <p:tgtEl>
                                          <p:spTgt spid="10"/>
                                        </p:tgtEl>
                                      </p:cBhvr>
                                    </p:cmd>
                                  </p:childTnLst>
                                </p:cTn>
                              </p:par>
                              <p:par>
                                <p:cTn id="7" presetID="1" presetClass="mediacall" presetSubtype="0" fill="hold" nodeType="withEffect">
                                  <p:stCondLst>
                                    <p:cond delay="0"/>
                                  </p:stCondLst>
                                  <p:childTnLst>
                                    <p:cmd type="call" cmd="playFrom(0.0)">
                                      <p:cBhvr>
                                        <p:cTn id="8" dur="10067" fill="hold"/>
                                        <p:tgtEl>
                                          <p:spTgt spid="6"/>
                                        </p:tgtEl>
                                      </p:cBhvr>
                                    </p:cmd>
                                  </p:childTnLst>
                                </p:cTn>
                              </p:par>
                              <p:par>
                                <p:cTn id="9" presetID="1" presetClass="mediacall" presetSubtype="0" fill="hold" nodeType="withEffect">
                                  <p:stCondLst>
                                    <p:cond delay="0"/>
                                  </p:stCondLst>
                                  <p:childTnLst>
                                    <p:cmd type="call" cmd="playFrom(0.0)">
                                      <p:cBhvr>
                                        <p:cTn id="10" dur="10034" fill="hold"/>
                                        <p:tgtEl>
                                          <p:spTgt spid="2"/>
                                        </p:tgtEl>
                                      </p:cBhvr>
                                    </p:cmd>
                                  </p:childTnLst>
                                </p:cTn>
                              </p:par>
                              <p:par>
                                <p:cTn id="11" presetID="1" presetClass="mediacall" presetSubtype="0" fill="hold" nodeType="withEffect">
                                  <p:stCondLst>
                                    <p:cond delay="0"/>
                                  </p:stCondLst>
                                  <p:childTnLst>
                                    <p:cmd type="call" cmd="playFrom(0.0)">
                                      <p:cBhvr>
                                        <p:cTn id="12" dur="100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3" repeatCount="indefinite" fill="hold" display="0">
                  <p:stCondLst>
                    <p:cond delay="indefinite"/>
                  </p:stCondLst>
                </p:cTn>
                <p:tgtEl>
                  <p:spTgt spid="10"/>
                </p:tgtEl>
              </p:cMediaNode>
            </p:video>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0"/>
                                        </p:tgtEl>
                                      </p:cBhvr>
                                    </p:cmd>
                                  </p:childTnLst>
                                </p:cTn>
                              </p:par>
                            </p:childTnLst>
                          </p:cTn>
                        </p:par>
                      </p:childTnLst>
                    </p:cTn>
                  </p:par>
                </p:childTnLst>
              </p:cTn>
              <p:nextCondLst>
                <p:cond evt="onClick" delay="0">
                  <p:tgtEl>
                    <p:spTgt spid="10"/>
                  </p:tgtEl>
                </p:cond>
              </p:nextCondLst>
            </p:seq>
            <p:video>
              <p:cMediaNode>
                <p:cTn id="19" repeatCount="indefinite" fill="hold" display="0">
                  <p:stCondLst>
                    <p:cond delay="indefinite"/>
                  </p:stCondLst>
                </p:cTn>
                <p:tgtEl>
                  <p:spTgt spid="6"/>
                </p:tgtEl>
              </p:cMediaNode>
            </p:video>
            <p:seq concurrent="1" nextAc="seek">
              <p:cTn id="20" restart="whenNotActive" fill="hold" evtFilter="cancelBubble" nodeType="interactiveSeq">
                <p:stCondLst>
                  <p:cond evt="onClick" delay="0">
                    <p:tgtEl>
                      <p:spTgt spid="6"/>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withEffect">
                                  <p:stCondLst>
                                    <p:cond delay="0"/>
                                  </p:stCondLst>
                                  <p:childTnLst>
                                    <p:cmd type="call" cmd="togglePause">
                                      <p:cBhvr>
                                        <p:cTn id="24" dur="1" fill="hold"/>
                                        <p:tgtEl>
                                          <p:spTgt spid="6"/>
                                        </p:tgtEl>
                                      </p:cBhvr>
                                    </p:cmd>
                                  </p:childTnLst>
                                </p:cTn>
                              </p:par>
                            </p:childTnLst>
                          </p:cTn>
                        </p:par>
                      </p:childTnLst>
                    </p:cTn>
                  </p:par>
                </p:childTnLst>
              </p:cTn>
              <p:nextCondLst>
                <p:cond evt="onClick" delay="0">
                  <p:tgtEl>
                    <p:spTgt spid="6"/>
                  </p:tgtEl>
                </p:cond>
              </p:nextCondLst>
            </p:seq>
            <p:video>
              <p:cMediaNode vol="80000">
                <p:cTn id="25" repeatCount="indefinite" fill="hold" display="0">
                  <p:stCondLst>
                    <p:cond delay="indefinite"/>
                  </p:stCondLst>
                </p:cTn>
                <p:tgtEl>
                  <p:spTgt spid="2"/>
                </p:tgtEl>
              </p:cMediaNode>
            </p:video>
            <p:seq concurrent="1" nextAc="seek">
              <p:cTn id="26" restart="whenNotActive" fill="hold" evtFilter="cancelBubble" nodeType="interactiveSeq">
                <p:stCondLst>
                  <p:cond evt="onClick" delay="0">
                    <p:tgtEl>
                      <p:spTgt spid="2"/>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p:cTn id="30" dur="1" fill="hold"/>
                                        <p:tgtEl>
                                          <p:spTgt spid="2"/>
                                        </p:tgtEl>
                                      </p:cBhvr>
                                    </p:cmd>
                                  </p:childTnLst>
                                </p:cTn>
                              </p:par>
                            </p:childTnLst>
                          </p:cTn>
                        </p:par>
                      </p:childTnLst>
                    </p:cTn>
                  </p:par>
                </p:childTnLst>
              </p:cTn>
              <p:nextCondLst>
                <p:cond evt="onClick" delay="0">
                  <p:tgtEl>
                    <p:spTgt spid="2"/>
                  </p:tgtEl>
                </p:cond>
              </p:nextCondLst>
            </p:seq>
            <p:video>
              <p:cMediaNode vol="80000">
                <p:cTn id="31" repeatCount="indefinite" fill="hold" display="0">
                  <p:stCondLst>
                    <p:cond delay="indefinite"/>
                  </p:stCondLst>
                </p:cTn>
                <p:tgtEl>
                  <p:spTgt spid="7"/>
                </p:tgtEl>
              </p:cMediaNode>
            </p:video>
            <p:seq concurrent="1" nextAc="seek">
              <p:cTn id="32" restart="whenNotActive" fill="hold" evtFilter="cancelBubble" nodeType="interactiveSeq">
                <p:stCondLst>
                  <p:cond evt="onClick" delay="0">
                    <p:tgtEl>
                      <p:spTgt spid="7"/>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36522-C61C-160C-EA94-C0BF568F7548}"/>
              </a:ext>
            </a:extLst>
          </p:cNvPr>
          <p:cNvSpPr>
            <a:spLocks noGrp="1"/>
          </p:cNvSpPr>
          <p:nvPr>
            <p:ph type="title"/>
          </p:nvPr>
        </p:nvSpPr>
        <p:spPr/>
        <p:txBody>
          <a:bodyPr/>
          <a:lstStyle/>
          <a:p>
            <a:r>
              <a:rPr lang="nl-NL" err="1">
                <a:cs typeface="Calibri Light"/>
              </a:rPr>
              <a:t>Acquisition</a:t>
            </a:r>
            <a:r>
              <a:rPr lang="nl-NL">
                <a:cs typeface="Calibri Light"/>
              </a:rPr>
              <a:t> </a:t>
            </a:r>
            <a:r>
              <a:rPr lang="nl-NL" err="1">
                <a:cs typeface="Calibri Light"/>
              </a:rPr>
              <a:t>function</a:t>
            </a:r>
            <a:r>
              <a:rPr lang="nl-NL">
                <a:cs typeface="Calibri Light"/>
              </a:rPr>
              <a:t>: </a:t>
            </a:r>
            <a:r>
              <a:rPr lang="nl-NL" err="1">
                <a:cs typeface="Calibri Light"/>
              </a:rPr>
              <a:t>Entropy</a:t>
            </a:r>
            <a:r>
              <a:rPr lang="nl-NL">
                <a:cs typeface="Calibri Light"/>
              </a:rPr>
              <a:t> </a:t>
            </a:r>
            <a:r>
              <a:rPr lang="nl-NL" err="1">
                <a:cs typeface="Calibri Light"/>
              </a:rPr>
              <a:t>and</a:t>
            </a:r>
            <a:r>
              <a:rPr lang="nl-NL">
                <a:cs typeface="Calibri Light"/>
              </a:rPr>
              <a:t> UCB</a:t>
            </a:r>
            <a:endParaRPr lang="nl-NL"/>
          </a:p>
        </p:txBody>
      </p:sp>
      <p:sp>
        <p:nvSpPr>
          <p:cNvPr id="3" name="Tijdelijke aanduiding voor inhoud 2">
            <a:extLst>
              <a:ext uri="{FF2B5EF4-FFF2-40B4-BE49-F238E27FC236}">
                <a16:creationId xmlns:a16="http://schemas.microsoft.com/office/drawing/2014/main" id="{51008CFD-62EE-ABEF-8F3D-2296156EFD20}"/>
              </a:ext>
            </a:extLst>
          </p:cNvPr>
          <p:cNvSpPr>
            <a:spLocks noGrp="1"/>
          </p:cNvSpPr>
          <p:nvPr>
            <p:ph idx="1"/>
          </p:nvPr>
        </p:nvSpPr>
        <p:spPr/>
        <p:txBody>
          <a:bodyPr vert="horz" lIns="91440" tIns="45720" rIns="91440" bIns="45720" rtlCol="0" anchor="t">
            <a:normAutofit/>
          </a:bodyPr>
          <a:lstStyle/>
          <a:p>
            <a:r>
              <a:rPr lang="nl-NL" dirty="0">
                <a:cs typeface="Calibri"/>
              </a:rPr>
              <a:t>Potential good results</a:t>
            </a:r>
          </a:p>
          <a:p>
            <a:r>
              <a:rPr lang="nl-NL" dirty="0">
                <a:cs typeface="Calibri"/>
              </a:rPr>
              <a:t>UCB faster convergence compared to Entropy</a:t>
            </a:r>
          </a:p>
          <a:p>
            <a:r>
              <a:rPr lang="nl-NL" dirty="0">
                <a:cs typeface="Calibri"/>
              </a:rPr>
              <a:t>Both gave errors</a:t>
            </a:r>
          </a:p>
          <a:p>
            <a:r>
              <a:rPr lang="nl-NL" dirty="0">
                <a:cs typeface="Calibri"/>
              </a:rPr>
              <a:t>500 iterations: 10+ hours</a:t>
            </a:r>
          </a:p>
        </p:txBody>
      </p:sp>
      <p:pic>
        <p:nvPicPr>
          <p:cNvPr id="8" name="UCB video">
            <a:hlinkClick r:id="" action="ppaction://media"/>
            <a:extLst>
              <a:ext uri="{FF2B5EF4-FFF2-40B4-BE49-F238E27FC236}">
                <a16:creationId xmlns:a16="http://schemas.microsoft.com/office/drawing/2014/main" id="{645BF22C-4320-8D68-96C9-F6F3AD617F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2936" r="12808"/>
          <a:stretch/>
        </p:blipFill>
        <p:spPr>
          <a:xfrm>
            <a:off x="6694443" y="4001295"/>
            <a:ext cx="3564043" cy="2721428"/>
          </a:xfrm>
          <a:prstGeom prst="rect">
            <a:avLst/>
          </a:prstGeom>
        </p:spPr>
      </p:pic>
      <p:pic>
        <p:nvPicPr>
          <p:cNvPr id="9" name="Entropy video">
            <a:hlinkClick r:id="" action="ppaction://media"/>
            <a:extLst>
              <a:ext uri="{FF2B5EF4-FFF2-40B4-BE49-F238E27FC236}">
                <a16:creationId xmlns:a16="http://schemas.microsoft.com/office/drawing/2014/main" id="{0AA0C1F9-C3C8-750F-3202-A14AEE5FE73F}"/>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12878" r="12865"/>
          <a:stretch/>
        </p:blipFill>
        <p:spPr>
          <a:xfrm>
            <a:off x="1687287" y="4001294"/>
            <a:ext cx="3564043" cy="2721429"/>
          </a:xfrm>
          <a:prstGeom prst="rect">
            <a:avLst/>
          </a:prstGeom>
        </p:spPr>
      </p:pic>
      <p:sp>
        <p:nvSpPr>
          <p:cNvPr id="5" name="Tijdelijke aanduiding voor inhoud 7">
            <a:extLst>
              <a:ext uri="{FF2B5EF4-FFF2-40B4-BE49-F238E27FC236}">
                <a16:creationId xmlns:a16="http://schemas.microsoft.com/office/drawing/2014/main" id="{57615062-D8E8-F5E0-B86A-FE050CF53BBF}"/>
              </a:ext>
            </a:extLst>
          </p:cNvPr>
          <p:cNvSpPr txBox="1">
            <a:spLocks/>
          </p:cNvSpPr>
          <p:nvPr/>
        </p:nvSpPr>
        <p:spPr>
          <a:xfrm>
            <a:off x="1586344" y="6550023"/>
            <a:ext cx="10141527" cy="3612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000" i="1" err="1">
                <a:cs typeface="Calibri" panose="020F0502020204030204"/>
              </a:rPr>
              <a:t>Entropy</a:t>
            </a:r>
            <a:r>
              <a:rPr lang="nl-NL" sz="1000" i="1">
                <a:cs typeface="Calibri" panose="020F0502020204030204"/>
              </a:rPr>
              <a:t> 1D </a:t>
            </a:r>
            <a:r>
              <a:rPr lang="nl-NL" sz="1000" i="1" err="1">
                <a:cs typeface="Calibri" panose="020F0502020204030204"/>
              </a:rPr>
              <a:t>example</a:t>
            </a:r>
            <a:r>
              <a:rPr lang="nl-NL" sz="1000" i="1">
                <a:cs typeface="Calibri" panose="020F0502020204030204"/>
              </a:rPr>
              <a:t>                                                                                                                                             UCB 1D </a:t>
            </a:r>
            <a:r>
              <a:rPr lang="nl-NL" sz="1000" i="1" err="1">
                <a:cs typeface="Calibri" panose="020F0502020204030204"/>
              </a:rPr>
              <a:t>example</a:t>
            </a:r>
            <a:r>
              <a:rPr lang="nl-NL" sz="1000" i="1">
                <a:cs typeface="Calibri" panose="020F0502020204030204"/>
              </a:rPr>
              <a:t>           </a:t>
            </a:r>
            <a:r>
              <a:rPr lang="nl-NL" sz="1000">
                <a:cs typeface="Calibri" panose="020F0502020204030204"/>
              </a:rPr>
              <a:t>                                                    </a:t>
            </a:r>
            <a:endParaRPr lang="nl-NL" sz="1000">
              <a:ea typeface="Calibri"/>
              <a:cs typeface="Calibri" panose="020F0502020204030204"/>
            </a:endParaRPr>
          </a:p>
        </p:txBody>
      </p:sp>
    </p:spTree>
    <p:extLst>
      <p:ext uri="{BB962C8B-B14F-4D97-AF65-F5344CB8AC3E}">
        <p14:creationId xmlns:p14="http://schemas.microsoft.com/office/powerpoint/2010/main" val="296405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7" fill="hold"/>
                                        <p:tgtEl>
                                          <p:spTgt spid="9"/>
                                        </p:tgtEl>
                                      </p:cBhvr>
                                    </p:cmd>
                                  </p:childTnLst>
                                </p:cTn>
                              </p:par>
                              <p:par>
                                <p:cTn id="7" presetID="1" presetClass="mediacall" presetSubtype="0" fill="hold" nodeType="withEffect">
                                  <p:stCondLst>
                                    <p:cond delay="0"/>
                                  </p:stCondLst>
                                  <p:childTnLst>
                                    <p:cmd type="call" cmd="playFrom(0.0)">
                                      <p:cBhvr>
                                        <p:cTn id="8" dur="10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9"/>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9"/>
                                        </p:tgtEl>
                                      </p:cBhvr>
                                    </p:cmd>
                                  </p:childTnLst>
                                </p:cTn>
                              </p:par>
                            </p:childTnLst>
                          </p:cTn>
                        </p:par>
                      </p:childTnLst>
                    </p:cTn>
                  </p:par>
                </p:childTnLst>
              </p:cTn>
              <p:nextCondLst>
                <p:cond evt="onClick" delay="0">
                  <p:tgtEl>
                    <p:spTgt spid="9"/>
                  </p:tgtEl>
                </p:cond>
              </p:nextCondLst>
            </p:seq>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8"/>
                                        </p:tgtEl>
                                      </p:cBhvr>
                                    </p:cmd>
                                  </p:childTnLst>
                                </p:cTn>
                              </p:par>
                            </p:childTnLst>
                          </p:cTn>
                        </p:par>
                      </p:childTnLst>
                    </p:cTn>
                  </p:par>
                </p:childTnLst>
              </p:cTn>
              <p:nextCondLst>
                <p:cond evt="onClick" delay="0">
                  <p:tgtEl>
                    <p:spTgt spid="8"/>
                  </p:tgtEl>
                </p:cond>
              </p:nextCondLst>
            </p:seq>
            <p:video>
              <p:cMediaNode>
                <p:cTn id="19" repeatCount="indefinite" fill="hold" display="0">
                  <p:stCondLst>
                    <p:cond delay="indefinite"/>
                  </p:stCondLst>
                </p:cTn>
                <p:tgtEl>
                  <p:spTgt spid="9"/>
                </p:tgtEl>
              </p:cMediaNode>
            </p:video>
            <p:video>
              <p:cMediaNode>
                <p:cTn id="20" repeatCount="indefinite" fill="hold" display="0">
                  <p:stCondLst>
                    <p:cond delay="indefinite"/>
                  </p:stCondLst>
                </p:cTn>
                <p:tgtEl>
                  <p:spTgt spid="8"/>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618C3-37BB-E8D8-F428-3A819C0AD195}"/>
              </a:ext>
            </a:extLst>
          </p:cNvPr>
          <p:cNvSpPr>
            <a:spLocks noGrp="1"/>
          </p:cNvSpPr>
          <p:nvPr>
            <p:ph type="title"/>
          </p:nvPr>
        </p:nvSpPr>
        <p:spPr>
          <a:xfrm>
            <a:off x="838200" y="365125"/>
            <a:ext cx="10680356" cy="1346157"/>
          </a:xfrm>
        </p:spPr>
        <p:txBody>
          <a:bodyPr>
            <a:normAutofit/>
          </a:bodyPr>
          <a:lstStyle/>
          <a:p>
            <a:r>
              <a:rPr lang="nl-NL" err="1">
                <a:cs typeface="Calibri Light"/>
              </a:rPr>
              <a:t>Acquisition</a:t>
            </a:r>
            <a:r>
              <a:rPr lang="nl-NL" dirty="0">
                <a:cs typeface="Calibri Light"/>
              </a:rPr>
              <a:t> </a:t>
            </a:r>
            <a:r>
              <a:rPr lang="nl-NL" err="1">
                <a:cs typeface="Calibri Light"/>
              </a:rPr>
              <a:t>function</a:t>
            </a:r>
            <a:r>
              <a:rPr lang="nl-NL" dirty="0">
                <a:cs typeface="Calibri Light"/>
              </a:rPr>
              <a:t>: </a:t>
            </a:r>
            <a:r>
              <a:rPr lang="nl-NL" err="1">
                <a:cs typeface="Calibri Light"/>
              </a:rPr>
              <a:t>Probability</a:t>
            </a:r>
            <a:r>
              <a:rPr lang="nl-NL">
                <a:cs typeface="Calibri Light"/>
              </a:rPr>
              <a:t> </a:t>
            </a:r>
            <a:r>
              <a:rPr lang="nl-NL" err="1">
                <a:cs typeface="Calibri Light"/>
              </a:rPr>
              <a:t>Improvement</a:t>
            </a:r>
          </a:p>
        </p:txBody>
      </p:sp>
      <p:sp>
        <p:nvSpPr>
          <p:cNvPr id="3" name="Tijdelijke aanduiding voor inhoud 2">
            <a:extLst>
              <a:ext uri="{FF2B5EF4-FFF2-40B4-BE49-F238E27FC236}">
                <a16:creationId xmlns:a16="http://schemas.microsoft.com/office/drawing/2014/main" id="{F99F0F71-9F7D-B76F-5D3D-504BEFC37F2C}"/>
              </a:ext>
            </a:extLst>
          </p:cNvPr>
          <p:cNvSpPr>
            <a:spLocks noGrp="1"/>
          </p:cNvSpPr>
          <p:nvPr>
            <p:ph idx="1"/>
          </p:nvPr>
        </p:nvSpPr>
        <p:spPr/>
        <p:txBody>
          <a:bodyPr vert="horz" lIns="91440" tIns="45720" rIns="91440" bIns="45720" rtlCol="0" anchor="t">
            <a:normAutofit/>
          </a:bodyPr>
          <a:lstStyle/>
          <a:p>
            <a:r>
              <a:rPr lang="nl-NL" err="1">
                <a:cs typeface="Calibri"/>
              </a:rPr>
              <a:t>Good</a:t>
            </a:r>
            <a:r>
              <a:rPr lang="nl-NL" dirty="0">
                <a:cs typeface="Calibri"/>
              </a:rPr>
              <a:t> </a:t>
            </a:r>
            <a:r>
              <a:rPr lang="nl-NL" err="1">
                <a:cs typeface="Calibri"/>
              </a:rPr>
              <a:t>loss</a:t>
            </a:r>
            <a:r>
              <a:rPr lang="nl-NL" dirty="0">
                <a:cs typeface="Calibri"/>
              </a:rPr>
              <a:t> score</a:t>
            </a:r>
          </a:p>
          <a:p>
            <a:r>
              <a:rPr lang="nl-NL" err="1">
                <a:cs typeface="Calibri"/>
              </a:rPr>
              <a:t>Faster</a:t>
            </a:r>
            <a:r>
              <a:rPr lang="nl-NL" dirty="0">
                <a:cs typeface="Calibri"/>
              </a:rPr>
              <a:t> run time</a:t>
            </a:r>
          </a:p>
          <a:p>
            <a:r>
              <a:rPr lang="nl-NL">
                <a:cs typeface="Calibri"/>
              </a:rPr>
              <a:t>Same </a:t>
            </a:r>
            <a:r>
              <a:rPr lang="nl-NL" err="1">
                <a:cs typeface="Calibri"/>
              </a:rPr>
              <a:t>reward</a:t>
            </a:r>
            <a:r>
              <a:rPr lang="nl-NL" dirty="0">
                <a:cs typeface="Calibri"/>
              </a:rPr>
              <a:t> </a:t>
            </a:r>
            <a:r>
              <a:rPr lang="nl-NL" err="1">
                <a:cs typeface="Calibri"/>
              </a:rPr>
              <a:t>regardless</a:t>
            </a:r>
            <a:r>
              <a:rPr lang="nl-NL" dirty="0">
                <a:cs typeface="Calibri"/>
              </a:rPr>
              <a:t> of </a:t>
            </a:r>
            <a:r>
              <a:rPr lang="nl-NL" err="1">
                <a:cs typeface="Calibri"/>
              </a:rPr>
              <a:t>the</a:t>
            </a:r>
            <a:r>
              <a:rPr lang="nl-NL" dirty="0">
                <a:cs typeface="Calibri"/>
              </a:rPr>
              <a:t> </a:t>
            </a:r>
            <a:r>
              <a:rPr lang="nl-NL" err="1">
                <a:cs typeface="Calibri"/>
              </a:rPr>
              <a:t>size</a:t>
            </a:r>
            <a:r>
              <a:rPr lang="nl-NL" dirty="0">
                <a:cs typeface="Calibri"/>
              </a:rPr>
              <a:t> of </a:t>
            </a:r>
            <a:r>
              <a:rPr lang="nl-NL" err="1">
                <a:cs typeface="Calibri"/>
              </a:rPr>
              <a:t>the</a:t>
            </a:r>
            <a:r>
              <a:rPr lang="nl-NL" dirty="0">
                <a:cs typeface="Calibri"/>
              </a:rPr>
              <a:t> </a:t>
            </a:r>
            <a:br>
              <a:rPr lang="nl-NL">
                <a:cs typeface="Calibri"/>
              </a:rPr>
            </a:br>
            <a:r>
              <a:rPr lang="nl-NL" err="1">
                <a:cs typeface="Calibri"/>
              </a:rPr>
              <a:t>improvement</a:t>
            </a:r>
            <a:r>
              <a:rPr lang="nl-NL" dirty="0">
                <a:cs typeface="Calibri"/>
              </a:rPr>
              <a:t> of a new found maximum</a:t>
            </a:r>
          </a:p>
          <a:p>
            <a:r>
              <a:rPr lang="nl-NL">
                <a:cs typeface="Calibri"/>
              </a:rPr>
              <a:t>Can get </a:t>
            </a:r>
            <a:r>
              <a:rPr lang="nl-NL" dirty="0">
                <a:cs typeface="Calibri"/>
              </a:rPr>
              <a:t>stuck on </a:t>
            </a:r>
            <a:r>
              <a:rPr lang="nl-NL">
                <a:cs typeface="Calibri"/>
              </a:rPr>
              <a:t>a </a:t>
            </a:r>
            <a:r>
              <a:rPr lang="nl-NL" err="1">
                <a:cs typeface="Calibri"/>
              </a:rPr>
              <a:t>local</a:t>
            </a:r>
            <a:r>
              <a:rPr lang="nl-NL" dirty="0">
                <a:cs typeface="Calibri"/>
              </a:rPr>
              <a:t> </a:t>
            </a:r>
            <a:r>
              <a:rPr lang="nl-NL">
                <a:cs typeface="Calibri"/>
              </a:rPr>
              <a:t>optimum</a:t>
            </a:r>
            <a:endParaRPr lang="nl-NL" dirty="0">
              <a:cs typeface="Calibri"/>
            </a:endParaRPr>
          </a:p>
          <a:p>
            <a:pPr marL="0" indent="0">
              <a:buNone/>
            </a:pPr>
            <a:endParaRPr lang="nl-NL" dirty="0">
              <a:solidFill>
                <a:srgbClr val="FF0000"/>
              </a:solidFill>
              <a:cs typeface="Calibri"/>
            </a:endParaRPr>
          </a:p>
          <a:p>
            <a:pPr marL="0" indent="0">
              <a:buNone/>
            </a:pPr>
            <a:endParaRPr lang="nl-NL" dirty="0">
              <a:cs typeface="Calibri"/>
            </a:endParaRPr>
          </a:p>
        </p:txBody>
      </p:sp>
      <p:pic>
        <p:nvPicPr>
          <p:cNvPr id="4" name="PI video">
            <a:hlinkClick r:id="" action="ppaction://media"/>
            <a:extLst>
              <a:ext uri="{FF2B5EF4-FFF2-40B4-BE49-F238E27FC236}">
                <a16:creationId xmlns:a16="http://schemas.microsoft.com/office/drawing/2014/main" id="{4D4AF8F3-A98C-E45C-E30B-D3C9F3D3B6F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2911" r="12801"/>
          <a:stretch/>
        </p:blipFill>
        <p:spPr>
          <a:xfrm>
            <a:off x="8084828" y="1368247"/>
            <a:ext cx="3694946" cy="2797737"/>
          </a:xfrm>
          <a:prstGeom prst="rect">
            <a:avLst/>
          </a:prstGeom>
        </p:spPr>
      </p:pic>
      <p:graphicFrame>
        <p:nvGraphicFramePr>
          <p:cNvPr id="5" name="Tabel 4">
            <a:extLst>
              <a:ext uri="{FF2B5EF4-FFF2-40B4-BE49-F238E27FC236}">
                <a16:creationId xmlns:a16="http://schemas.microsoft.com/office/drawing/2014/main" id="{20EA5CD8-EB62-0868-EF3C-6E1843A88B37}"/>
              </a:ext>
            </a:extLst>
          </p:cNvPr>
          <p:cNvGraphicFramePr>
            <a:graphicFrameLocks noGrp="1"/>
          </p:cNvGraphicFramePr>
          <p:nvPr>
            <p:extLst>
              <p:ext uri="{D42A27DB-BD31-4B8C-83A1-F6EECF244321}">
                <p14:modId xmlns:p14="http://schemas.microsoft.com/office/powerpoint/2010/main" val="2207896233"/>
              </p:ext>
            </p:extLst>
          </p:nvPr>
        </p:nvGraphicFramePr>
        <p:xfrm>
          <a:off x="988400" y="4677993"/>
          <a:ext cx="10215200" cy="1588384"/>
        </p:xfrm>
        <a:graphic>
          <a:graphicData uri="http://schemas.openxmlformats.org/drawingml/2006/table">
            <a:tbl>
              <a:tblPr firstRow="1" bandRow="1">
                <a:tableStyleId>{5940675A-B579-460E-94D1-54222C63F5DA}</a:tableStyleId>
              </a:tblPr>
              <a:tblGrid>
                <a:gridCol w="2499308">
                  <a:extLst>
                    <a:ext uri="{9D8B030D-6E8A-4147-A177-3AD203B41FA5}">
                      <a16:colId xmlns:a16="http://schemas.microsoft.com/office/drawing/2014/main" val="2612570644"/>
                    </a:ext>
                  </a:extLst>
                </a:gridCol>
                <a:gridCol w="1294544">
                  <a:extLst>
                    <a:ext uri="{9D8B030D-6E8A-4147-A177-3AD203B41FA5}">
                      <a16:colId xmlns:a16="http://schemas.microsoft.com/office/drawing/2014/main" val="374306589"/>
                    </a:ext>
                  </a:extLst>
                </a:gridCol>
                <a:gridCol w="1577083">
                  <a:extLst>
                    <a:ext uri="{9D8B030D-6E8A-4147-A177-3AD203B41FA5}">
                      <a16:colId xmlns:a16="http://schemas.microsoft.com/office/drawing/2014/main" val="4209082297"/>
                    </a:ext>
                  </a:extLst>
                </a:gridCol>
                <a:gridCol w="1541123">
                  <a:extLst>
                    <a:ext uri="{9D8B030D-6E8A-4147-A177-3AD203B41FA5}">
                      <a16:colId xmlns:a16="http://schemas.microsoft.com/office/drawing/2014/main" val="3934211781"/>
                    </a:ext>
                  </a:extLst>
                </a:gridCol>
                <a:gridCol w="3303142">
                  <a:extLst>
                    <a:ext uri="{9D8B030D-6E8A-4147-A177-3AD203B41FA5}">
                      <a16:colId xmlns:a16="http://schemas.microsoft.com/office/drawing/2014/main" val="4054876753"/>
                    </a:ext>
                  </a:extLst>
                </a:gridCol>
              </a:tblGrid>
              <a:tr h="794192">
                <a:tc>
                  <a:txBody>
                    <a:bodyPr/>
                    <a:lstStyle/>
                    <a:p>
                      <a:r>
                        <a:rPr lang="en-US" dirty="0"/>
                        <a:t>Natural frequencies [Hz]</a:t>
                      </a:r>
                    </a:p>
                  </a:txBody>
                  <a:tcPr/>
                </a:tc>
                <a:tc>
                  <a:txBody>
                    <a:bodyPr/>
                    <a:lstStyle/>
                    <a:p>
                      <a:r>
                        <a:rPr lang="en-US"/>
                        <a:t>Best score</a:t>
                      </a:r>
                    </a:p>
                  </a:txBody>
                  <a:tcPr/>
                </a:tc>
                <a:tc>
                  <a:txBody>
                    <a:bodyPr/>
                    <a:lstStyle/>
                    <a:p>
                      <a:r>
                        <a:rPr lang="en-US"/>
                        <a:t>Total mass [kg]</a:t>
                      </a:r>
                    </a:p>
                  </a:txBody>
                  <a:tcPr/>
                </a:tc>
                <a:tc>
                  <a:txBody>
                    <a:bodyPr/>
                    <a:lstStyle/>
                    <a:p>
                      <a:r>
                        <a:rPr lang="en-US"/>
                        <a:t>Computation time [</a:t>
                      </a:r>
                      <a:r>
                        <a:rPr lang="en-US" err="1"/>
                        <a:t>Hr</a:t>
                      </a:r>
                      <a:r>
                        <a:rPr lang="en-US"/>
                        <a:t>]</a:t>
                      </a:r>
                    </a:p>
                  </a:txBody>
                  <a:tcPr/>
                </a:tc>
                <a:tc>
                  <a:txBody>
                    <a:bodyPr/>
                    <a:lstStyle/>
                    <a:p>
                      <a:pPr algn="ctr"/>
                      <a:r>
                        <a:rPr lang="en-US"/>
                        <a:t>Structure visualization for best iteration</a:t>
                      </a:r>
                    </a:p>
                  </a:txBody>
                  <a:tcPr/>
                </a:tc>
                <a:extLst>
                  <a:ext uri="{0D108BD9-81ED-4DB2-BD59-A6C34878D82A}">
                    <a16:rowId xmlns:a16="http://schemas.microsoft.com/office/drawing/2014/main" val="3452570919"/>
                  </a:ext>
                </a:extLst>
              </a:tr>
              <a:tr h="7941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B050"/>
                          </a:solidFill>
                        </a:rPr>
                        <a:t>20.14</a:t>
                      </a:r>
                      <a:r>
                        <a:rPr lang="en-US">
                          <a:solidFill>
                            <a:schemeClr val="tx1"/>
                          </a:solidFill>
                        </a:rPr>
                        <a:t>,</a:t>
                      </a:r>
                      <a:r>
                        <a:rPr lang="en-US">
                          <a:solidFill>
                            <a:srgbClr val="00B050"/>
                          </a:solidFill>
                        </a:rPr>
                        <a:t> 49.65</a:t>
                      </a:r>
                      <a:r>
                        <a:rPr lang="en-US">
                          <a:solidFill>
                            <a:schemeClr val="tx1"/>
                          </a:solidFill>
                        </a:rPr>
                        <a:t>,</a:t>
                      </a:r>
                      <a:r>
                        <a:rPr lang="en-US">
                          <a:solidFill>
                            <a:srgbClr val="00B050"/>
                          </a:solidFill>
                        </a:rPr>
                        <a:t> 60.99</a:t>
                      </a:r>
                    </a:p>
                  </a:txBody>
                  <a:tcPr/>
                </a:tc>
                <a:tc>
                  <a:txBody>
                    <a:bodyPr/>
                    <a:lstStyle/>
                    <a:p>
                      <a:pPr algn="ctr"/>
                      <a:r>
                        <a:rPr lang="en-US" dirty="0"/>
                        <a:t>670.69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482.320</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2.33</a:t>
                      </a:r>
                    </a:p>
                    <a:p>
                      <a:pPr algn="ctr"/>
                      <a:endParaRPr lang="en-US" dirty="0"/>
                    </a:p>
                  </a:txBody>
                  <a:tcPr/>
                </a:tc>
                <a:tc>
                  <a:txBody>
                    <a:bodyPr/>
                    <a:lstStyle/>
                    <a:p>
                      <a:pPr algn="ctr"/>
                      <a:endParaRPr lang="en-US" dirty="0"/>
                    </a:p>
                  </a:txBody>
                  <a:tcPr/>
                </a:tc>
                <a:extLst>
                  <a:ext uri="{0D108BD9-81ED-4DB2-BD59-A6C34878D82A}">
                    <a16:rowId xmlns:a16="http://schemas.microsoft.com/office/drawing/2014/main" val="1182183116"/>
                  </a:ext>
                </a:extLst>
              </a:tr>
            </a:tbl>
          </a:graphicData>
        </a:graphic>
      </p:graphicFrame>
      <p:pic>
        <p:nvPicPr>
          <p:cNvPr id="6" name="Afbeelding 5">
            <a:extLst>
              <a:ext uri="{FF2B5EF4-FFF2-40B4-BE49-F238E27FC236}">
                <a16:creationId xmlns:a16="http://schemas.microsoft.com/office/drawing/2014/main" id="{0B1341E3-0C5F-A202-242A-7BE3791BE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6171" y="5515729"/>
            <a:ext cx="3139239" cy="712869"/>
          </a:xfrm>
          <a:prstGeom prst="rect">
            <a:avLst/>
          </a:prstGeom>
        </p:spPr>
      </p:pic>
      <p:sp>
        <p:nvSpPr>
          <p:cNvPr id="8" name="Tijdelijke aanduiding voor inhoud 7">
            <a:extLst>
              <a:ext uri="{FF2B5EF4-FFF2-40B4-BE49-F238E27FC236}">
                <a16:creationId xmlns:a16="http://schemas.microsoft.com/office/drawing/2014/main" id="{1AC5CDCD-74C5-3009-8227-ACF5AB5270FA}"/>
              </a:ext>
            </a:extLst>
          </p:cNvPr>
          <p:cNvSpPr txBox="1">
            <a:spLocks/>
          </p:cNvSpPr>
          <p:nvPr/>
        </p:nvSpPr>
        <p:spPr>
          <a:xfrm>
            <a:off x="8082693" y="4051906"/>
            <a:ext cx="5278583" cy="44435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400" i="1" err="1">
                <a:cs typeface="Calibri" panose="020F0502020204030204"/>
              </a:rPr>
              <a:t>P.o.I</a:t>
            </a:r>
            <a:r>
              <a:rPr lang="nl-NL" sz="1400" i="1">
                <a:cs typeface="Calibri" panose="020F0502020204030204"/>
              </a:rPr>
              <a:t>. 1D </a:t>
            </a:r>
            <a:r>
              <a:rPr lang="nl-NL" sz="1400" i="1" err="1">
                <a:cs typeface="Calibri" panose="020F0502020204030204"/>
              </a:rPr>
              <a:t>example</a:t>
            </a:r>
            <a:r>
              <a:rPr lang="nl-NL" sz="1400" i="1">
                <a:cs typeface="Calibri" panose="020F0502020204030204"/>
              </a:rPr>
              <a:t>           </a:t>
            </a:r>
            <a:r>
              <a:rPr lang="nl-NL" sz="2000">
                <a:cs typeface="Calibri" panose="020F0502020204030204"/>
              </a:rPr>
              <a:t>                                                    </a:t>
            </a:r>
          </a:p>
        </p:txBody>
      </p:sp>
    </p:spTree>
    <p:extLst>
      <p:ext uri="{BB962C8B-B14F-4D97-AF65-F5344CB8AC3E}">
        <p14:creationId xmlns:p14="http://schemas.microsoft.com/office/powerpoint/2010/main" val="24328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1E3CB-F14A-FCFB-D39A-F718E52F47B8}"/>
              </a:ext>
            </a:extLst>
          </p:cNvPr>
          <p:cNvSpPr>
            <a:spLocks noGrp="1"/>
          </p:cNvSpPr>
          <p:nvPr>
            <p:ph type="ctrTitle"/>
          </p:nvPr>
        </p:nvSpPr>
        <p:spPr/>
        <p:txBody>
          <a:bodyPr/>
          <a:lstStyle/>
          <a:p>
            <a:r>
              <a:rPr lang="en-GB" dirty="0"/>
              <a:t>Project description </a:t>
            </a:r>
          </a:p>
        </p:txBody>
      </p:sp>
    </p:spTree>
    <p:extLst>
      <p:ext uri="{BB962C8B-B14F-4D97-AF65-F5344CB8AC3E}">
        <p14:creationId xmlns:p14="http://schemas.microsoft.com/office/powerpoint/2010/main" val="15744840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570371-2957-7A9D-F302-D4F4D5595C2B}"/>
              </a:ext>
            </a:extLst>
          </p:cNvPr>
          <p:cNvSpPr>
            <a:spLocks noGrp="1"/>
          </p:cNvSpPr>
          <p:nvPr>
            <p:ph type="title"/>
          </p:nvPr>
        </p:nvSpPr>
        <p:spPr/>
        <p:txBody>
          <a:bodyPr/>
          <a:lstStyle/>
          <a:p>
            <a:r>
              <a:rPr lang="nl-NL" err="1">
                <a:cs typeface="Calibri Light"/>
              </a:rPr>
              <a:t>Acquisition</a:t>
            </a:r>
            <a:r>
              <a:rPr lang="nl-NL">
                <a:cs typeface="Calibri Light"/>
              </a:rPr>
              <a:t> </a:t>
            </a:r>
            <a:r>
              <a:rPr lang="nl-NL" err="1">
                <a:cs typeface="Calibri Light"/>
              </a:rPr>
              <a:t>function</a:t>
            </a:r>
            <a:r>
              <a:rPr lang="nl-NL">
                <a:cs typeface="Calibri Light"/>
              </a:rPr>
              <a:t>: </a:t>
            </a:r>
            <a:r>
              <a:rPr lang="nl-NL" err="1">
                <a:cs typeface="Calibri Light"/>
              </a:rPr>
              <a:t>Expected</a:t>
            </a:r>
            <a:r>
              <a:rPr lang="nl-NL">
                <a:cs typeface="Calibri Light"/>
              </a:rPr>
              <a:t> </a:t>
            </a:r>
            <a:r>
              <a:rPr lang="nl-NL" err="1">
                <a:cs typeface="Calibri Light"/>
              </a:rPr>
              <a:t>Improvement</a:t>
            </a:r>
          </a:p>
        </p:txBody>
      </p:sp>
      <p:sp>
        <p:nvSpPr>
          <p:cNvPr id="3" name="Tijdelijke aanduiding voor inhoud 2">
            <a:extLst>
              <a:ext uri="{FF2B5EF4-FFF2-40B4-BE49-F238E27FC236}">
                <a16:creationId xmlns:a16="http://schemas.microsoft.com/office/drawing/2014/main" id="{B4109229-3DF5-C98D-25EB-A7663970020D}"/>
              </a:ext>
            </a:extLst>
          </p:cNvPr>
          <p:cNvSpPr>
            <a:spLocks noGrp="1"/>
          </p:cNvSpPr>
          <p:nvPr>
            <p:ph idx="1"/>
          </p:nvPr>
        </p:nvSpPr>
        <p:spPr/>
        <p:txBody>
          <a:bodyPr vert="horz" lIns="91440" tIns="45720" rIns="91440" bIns="45720" rtlCol="0" anchor="t">
            <a:normAutofit/>
          </a:bodyPr>
          <a:lstStyle/>
          <a:p>
            <a:r>
              <a:rPr lang="nl-NL" err="1">
                <a:cs typeface="Calibri"/>
              </a:rPr>
              <a:t>Comparebale</a:t>
            </a:r>
            <a:r>
              <a:rPr lang="nl-NL" dirty="0">
                <a:cs typeface="Calibri"/>
              </a:rPr>
              <a:t> </a:t>
            </a:r>
            <a:r>
              <a:rPr lang="nl-NL" err="1">
                <a:cs typeface="Calibri"/>
              </a:rPr>
              <a:t>to</a:t>
            </a:r>
            <a:r>
              <a:rPr lang="nl-NL" dirty="0">
                <a:cs typeface="Calibri"/>
              </a:rPr>
              <a:t> </a:t>
            </a:r>
            <a:r>
              <a:rPr lang="nl-NL" err="1">
                <a:cs typeface="Calibri"/>
              </a:rPr>
              <a:t>PoI</a:t>
            </a:r>
            <a:r>
              <a:rPr lang="nl-NL" dirty="0">
                <a:cs typeface="Calibri"/>
              </a:rPr>
              <a:t>, but is </a:t>
            </a:r>
            <a:r>
              <a:rPr lang="nl-NL" err="1">
                <a:cs typeface="Calibri"/>
              </a:rPr>
              <a:t>better</a:t>
            </a:r>
            <a:r>
              <a:rPr lang="nl-NL" dirty="0">
                <a:cs typeface="Calibri"/>
              </a:rPr>
              <a:t> at discovering </a:t>
            </a:r>
            <a:r>
              <a:rPr lang="nl-NL" err="1">
                <a:cs typeface="Calibri"/>
              </a:rPr>
              <a:t>global</a:t>
            </a:r>
            <a:r>
              <a:rPr lang="nl-NL" dirty="0">
                <a:cs typeface="Calibri"/>
              </a:rPr>
              <a:t> optimum</a:t>
            </a:r>
          </a:p>
          <a:p>
            <a:r>
              <a:rPr lang="nl-NL" err="1">
                <a:cs typeface="Calibri"/>
              </a:rPr>
              <a:t>Good</a:t>
            </a:r>
            <a:r>
              <a:rPr lang="nl-NL" dirty="0">
                <a:cs typeface="Calibri"/>
              </a:rPr>
              <a:t> run time</a:t>
            </a:r>
          </a:p>
          <a:p>
            <a:r>
              <a:rPr lang="nl-NL" err="1">
                <a:cs typeface="Calibri"/>
              </a:rPr>
              <a:t>Good</a:t>
            </a:r>
            <a:r>
              <a:rPr lang="nl-NL" dirty="0">
                <a:cs typeface="Calibri"/>
              </a:rPr>
              <a:t> </a:t>
            </a:r>
            <a:r>
              <a:rPr lang="nl-NL" err="1">
                <a:cs typeface="Calibri"/>
              </a:rPr>
              <a:t>results</a:t>
            </a:r>
            <a:endParaRPr lang="nl-NL" dirty="0">
              <a:cs typeface="Calibri"/>
            </a:endParaRPr>
          </a:p>
          <a:p>
            <a:r>
              <a:rPr lang="nl-NL" dirty="0">
                <a:cs typeface="Calibri"/>
              </a:rPr>
              <a:t>Hyperparameter</a:t>
            </a:r>
            <a:r>
              <a:rPr lang="nl-NL">
                <a:cs typeface="Calibri"/>
              </a:rPr>
              <a:t>:</a:t>
            </a:r>
            <a:r>
              <a:rPr lang="nl-NL" dirty="0">
                <a:cs typeface="Calibri"/>
              </a:rPr>
              <a:t> ξ</a:t>
            </a:r>
            <a:endParaRPr lang="nl-NL" sz="1800" dirty="0">
              <a:cs typeface="Calibri"/>
            </a:endParaRPr>
          </a:p>
          <a:p>
            <a:endParaRPr lang="nl-NL" dirty="0">
              <a:solidFill>
                <a:srgbClr val="000000"/>
              </a:solidFill>
              <a:cs typeface="Calibri"/>
            </a:endParaRPr>
          </a:p>
        </p:txBody>
      </p:sp>
      <p:graphicFrame>
        <p:nvGraphicFramePr>
          <p:cNvPr id="4" name="Tabel 3">
            <a:extLst>
              <a:ext uri="{FF2B5EF4-FFF2-40B4-BE49-F238E27FC236}">
                <a16:creationId xmlns:a16="http://schemas.microsoft.com/office/drawing/2014/main" id="{B5A6254F-0391-0A57-725C-1BCEEAE169A0}"/>
              </a:ext>
            </a:extLst>
          </p:cNvPr>
          <p:cNvGraphicFramePr>
            <a:graphicFrameLocks noGrp="1"/>
          </p:cNvGraphicFramePr>
          <p:nvPr>
            <p:extLst>
              <p:ext uri="{D42A27DB-BD31-4B8C-83A1-F6EECF244321}">
                <p14:modId xmlns:p14="http://schemas.microsoft.com/office/powerpoint/2010/main" val="4004628689"/>
              </p:ext>
            </p:extLst>
          </p:nvPr>
        </p:nvGraphicFramePr>
        <p:xfrm>
          <a:off x="988400" y="4671464"/>
          <a:ext cx="10215200" cy="1588384"/>
        </p:xfrm>
        <a:graphic>
          <a:graphicData uri="http://schemas.openxmlformats.org/drawingml/2006/table">
            <a:tbl>
              <a:tblPr firstRow="1" bandRow="1">
                <a:tableStyleId>{5940675A-B579-460E-94D1-54222C63F5DA}</a:tableStyleId>
              </a:tblPr>
              <a:tblGrid>
                <a:gridCol w="2499308">
                  <a:extLst>
                    <a:ext uri="{9D8B030D-6E8A-4147-A177-3AD203B41FA5}">
                      <a16:colId xmlns:a16="http://schemas.microsoft.com/office/drawing/2014/main" val="756348225"/>
                    </a:ext>
                  </a:extLst>
                </a:gridCol>
                <a:gridCol w="1294544">
                  <a:extLst>
                    <a:ext uri="{9D8B030D-6E8A-4147-A177-3AD203B41FA5}">
                      <a16:colId xmlns:a16="http://schemas.microsoft.com/office/drawing/2014/main" val="1952041512"/>
                    </a:ext>
                  </a:extLst>
                </a:gridCol>
                <a:gridCol w="1577083">
                  <a:extLst>
                    <a:ext uri="{9D8B030D-6E8A-4147-A177-3AD203B41FA5}">
                      <a16:colId xmlns:a16="http://schemas.microsoft.com/office/drawing/2014/main" val="700378854"/>
                    </a:ext>
                  </a:extLst>
                </a:gridCol>
                <a:gridCol w="1541123">
                  <a:extLst>
                    <a:ext uri="{9D8B030D-6E8A-4147-A177-3AD203B41FA5}">
                      <a16:colId xmlns:a16="http://schemas.microsoft.com/office/drawing/2014/main" val="735642995"/>
                    </a:ext>
                  </a:extLst>
                </a:gridCol>
                <a:gridCol w="3303142">
                  <a:extLst>
                    <a:ext uri="{9D8B030D-6E8A-4147-A177-3AD203B41FA5}">
                      <a16:colId xmlns:a16="http://schemas.microsoft.com/office/drawing/2014/main" val="3667067846"/>
                    </a:ext>
                  </a:extLst>
                </a:gridCol>
              </a:tblGrid>
              <a:tr h="794192">
                <a:tc>
                  <a:txBody>
                    <a:bodyPr/>
                    <a:lstStyle/>
                    <a:p>
                      <a:r>
                        <a:rPr lang="en-US" dirty="0">
                          <a:solidFill>
                            <a:schemeClr val="tx1"/>
                          </a:solidFill>
                        </a:rPr>
                        <a:t>Natural frequencies [Hz]</a:t>
                      </a:r>
                    </a:p>
                  </a:txBody>
                  <a:tcPr/>
                </a:tc>
                <a:tc>
                  <a:txBody>
                    <a:bodyPr/>
                    <a:lstStyle/>
                    <a:p>
                      <a:r>
                        <a:rPr lang="en-US">
                          <a:solidFill>
                            <a:schemeClr val="tx1"/>
                          </a:solidFill>
                        </a:rPr>
                        <a:t>Best score</a:t>
                      </a:r>
                    </a:p>
                  </a:txBody>
                  <a:tcPr/>
                </a:tc>
                <a:tc>
                  <a:txBody>
                    <a:bodyPr/>
                    <a:lstStyle/>
                    <a:p>
                      <a:r>
                        <a:rPr lang="en-US">
                          <a:solidFill>
                            <a:schemeClr val="tx1"/>
                          </a:solidFill>
                        </a:rPr>
                        <a:t>Total mass [kg]</a:t>
                      </a:r>
                    </a:p>
                  </a:txBody>
                  <a:tcPr/>
                </a:tc>
                <a:tc>
                  <a:txBody>
                    <a:bodyPr/>
                    <a:lstStyle/>
                    <a:p>
                      <a:r>
                        <a:rPr lang="en-US">
                          <a:solidFill>
                            <a:schemeClr val="tx1"/>
                          </a:solidFill>
                        </a:rPr>
                        <a:t>Computation time [Hr]</a:t>
                      </a:r>
                    </a:p>
                  </a:txBody>
                  <a:tcPr/>
                </a:tc>
                <a:tc>
                  <a:txBody>
                    <a:bodyPr/>
                    <a:lstStyle/>
                    <a:p>
                      <a:pPr algn="ctr"/>
                      <a:r>
                        <a:rPr lang="en-US"/>
                        <a:t>Structure visualization for best iteration</a:t>
                      </a:r>
                    </a:p>
                  </a:txBody>
                  <a:tcPr/>
                </a:tc>
                <a:extLst>
                  <a:ext uri="{0D108BD9-81ED-4DB2-BD59-A6C34878D82A}">
                    <a16:rowId xmlns:a16="http://schemas.microsoft.com/office/drawing/2014/main" val="2103800149"/>
                  </a:ext>
                </a:extLst>
              </a:tr>
              <a:tr h="7941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B050"/>
                          </a:solidFill>
                        </a:rPr>
                        <a:t>20.63</a:t>
                      </a:r>
                      <a:r>
                        <a:rPr lang="en-US">
                          <a:solidFill>
                            <a:schemeClr val="tx1"/>
                          </a:solidFill>
                        </a:rPr>
                        <a:t>,</a:t>
                      </a:r>
                      <a:r>
                        <a:rPr lang="en-US">
                          <a:solidFill>
                            <a:srgbClr val="00B050"/>
                          </a:solidFill>
                        </a:rPr>
                        <a:t> 49.84</a:t>
                      </a:r>
                      <a:r>
                        <a:rPr lang="en-US">
                          <a:solidFill>
                            <a:schemeClr val="tx1"/>
                          </a:solidFill>
                        </a:rPr>
                        <a:t>,</a:t>
                      </a:r>
                      <a:r>
                        <a:rPr lang="en-US">
                          <a:solidFill>
                            <a:srgbClr val="00B050"/>
                          </a:solidFill>
                        </a:rPr>
                        <a:t> 68.09</a:t>
                      </a:r>
                    </a:p>
                  </a:txBody>
                  <a:tcPr/>
                </a:tc>
                <a:tc>
                  <a:txBody>
                    <a:bodyPr/>
                    <a:lstStyle/>
                    <a:p>
                      <a:pPr algn="ctr"/>
                      <a:r>
                        <a:rPr lang="en-US">
                          <a:solidFill>
                            <a:schemeClr val="tx1"/>
                          </a:solidFill>
                        </a:rPr>
                        <a:t>804.72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tx1"/>
                          </a:solidFill>
                        </a:rPr>
                        <a:t>479.43</a:t>
                      </a:r>
                    </a:p>
                    <a:p>
                      <a:pPr algn="ctr"/>
                      <a:endParaRPr lang="en-US">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tx1"/>
                          </a:solidFill>
                        </a:rPr>
                        <a:t>2.57</a:t>
                      </a:r>
                      <a:endParaRPr lang="en-US">
                        <a:solidFill>
                          <a:schemeClr val="tx1"/>
                        </a:solidFill>
                      </a:endParaRPr>
                    </a:p>
                  </a:txBody>
                  <a:tcPr/>
                </a:tc>
                <a:tc>
                  <a:txBody>
                    <a:bodyPr/>
                    <a:lstStyle/>
                    <a:p>
                      <a:pPr algn="ctr"/>
                      <a:endParaRPr lang="en-US" dirty="0"/>
                    </a:p>
                  </a:txBody>
                  <a:tcPr/>
                </a:tc>
                <a:extLst>
                  <a:ext uri="{0D108BD9-81ED-4DB2-BD59-A6C34878D82A}">
                    <a16:rowId xmlns:a16="http://schemas.microsoft.com/office/drawing/2014/main" val="229473207"/>
                  </a:ext>
                </a:extLst>
              </a:tr>
            </a:tbl>
          </a:graphicData>
        </a:graphic>
      </p:graphicFrame>
      <p:pic>
        <p:nvPicPr>
          <p:cNvPr id="6" name="Afbeelding 4">
            <a:extLst>
              <a:ext uri="{FF2B5EF4-FFF2-40B4-BE49-F238E27FC236}">
                <a16:creationId xmlns:a16="http://schemas.microsoft.com/office/drawing/2014/main" id="{55FA232A-CB46-7DF7-F70C-0FF99A1B5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6171" y="5509943"/>
            <a:ext cx="3139239" cy="712869"/>
          </a:xfrm>
          <a:prstGeom prst="rect">
            <a:avLst/>
          </a:prstGeom>
        </p:spPr>
      </p:pic>
    </p:spTree>
    <p:extLst>
      <p:ext uri="{BB962C8B-B14F-4D97-AF65-F5344CB8AC3E}">
        <p14:creationId xmlns:p14="http://schemas.microsoft.com/office/powerpoint/2010/main" val="213126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BD271E-1254-6CA3-B77D-FCA7568491EA}"/>
              </a:ext>
            </a:extLst>
          </p:cNvPr>
          <p:cNvSpPr>
            <a:spLocks noGrp="1"/>
          </p:cNvSpPr>
          <p:nvPr>
            <p:ph type="title"/>
          </p:nvPr>
        </p:nvSpPr>
        <p:spPr/>
        <p:txBody>
          <a:bodyPr/>
          <a:lstStyle/>
          <a:p>
            <a:r>
              <a:rPr lang="nl-NL" err="1">
                <a:cs typeface="Calibri Light"/>
              </a:rPr>
              <a:t>Acquisition</a:t>
            </a:r>
            <a:r>
              <a:rPr lang="nl-NL">
                <a:cs typeface="Calibri Light"/>
              </a:rPr>
              <a:t> </a:t>
            </a:r>
            <a:r>
              <a:rPr lang="nl-NL" err="1">
                <a:cs typeface="Calibri Light"/>
              </a:rPr>
              <a:t>function</a:t>
            </a:r>
            <a:r>
              <a:rPr lang="nl-NL">
                <a:cs typeface="Calibri Light"/>
              </a:rPr>
              <a:t>: Trade-off parameter </a:t>
            </a:r>
            <a:r>
              <a:rPr lang="nl-NL">
                <a:latin typeface="Calibri Light"/>
                <a:cs typeface="Calibri Light"/>
              </a:rPr>
              <a:t>ξ </a:t>
            </a:r>
            <a:r>
              <a:rPr lang="nl-NL" sz="3600" baseline="30000">
                <a:latin typeface="Calibri Light"/>
                <a:cs typeface="Calibri Light"/>
              </a:rPr>
              <a:t>[6]</a:t>
            </a:r>
          </a:p>
        </p:txBody>
      </p:sp>
      <p:sp>
        <p:nvSpPr>
          <p:cNvPr id="14" name="Tijdelijke aanduiding voor inhoud 7">
            <a:extLst>
              <a:ext uri="{FF2B5EF4-FFF2-40B4-BE49-F238E27FC236}">
                <a16:creationId xmlns:a16="http://schemas.microsoft.com/office/drawing/2014/main" id="{9632A6DE-AC4A-EC83-89C7-42A7FB82DA58}"/>
              </a:ext>
            </a:extLst>
          </p:cNvPr>
          <p:cNvSpPr>
            <a:spLocks noGrp="1"/>
          </p:cNvSpPr>
          <p:nvPr>
            <p:ph idx="1"/>
          </p:nvPr>
        </p:nvSpPr>
        <p:spPr>
          <a:xfrm>
            <a:off x="1508234" y="6437038"/>
            <a:ext cx="10515600" cy="344270"/>
          </a:xfrm>
        </p:spPr>
        <p:txBody>
          <a:bodyPr vert="horz" lIns="91440" tIns="45720" rIns="91440" bIns="45720" rtlCol="0" anchor="t">
            <a:noAutofit/>
          </a:bodyPr>
          <a:lstStyle/>
          <a:p>
            <a:pPr marL="0" indent="0">
              <a:buNone/>
            </a:pPr>
            <a:r>
              <a:rPr lang="nl-NL" sz="1100" i="1">
                <a:cs typeface="Calibri" panose="020F0502020204030204"/>
              </a:rPr>
              <a:t>Low ξ (1D </a:t>
            </a:r>
            <a:r>
              <a:rPr lang="nl-NL" sz="1100" i="1" err="1">
                <a:cs typeface="Calibri" panose="020F0502020204030204"/>
              </a:rPr>
              <a:t>example</a:t>
            </a:r>
            <a:r>
              <a:rPr lang="nl-NL" sz="1100" i="1">
                <a:cs typeface="Calibri" panose="020F0502020204030204"/>
              </a:rPr>
              <a:t>)                                                                                                                                 High ξ (1D </a:t>
            </a:r>
            <a:r>
              <a:rPr lang="nl-NL" sz="1100" i="1" err="1">
                <a:cs typeface="Calibri" panose="020F0502020204030204"/>
              </a:rPr>
              <a:t>example</a:t>
            </a:r>
            <a:r>
              <a:rPr lang="nl-NL" sz="1100" i="1">
                <a:cs typeface="Calibri" panose="020F0502020204030204"/>
              </a:rPr>
              <a:t>)</a:t>
            </a:r>
            <a:endParaRPr lang="nl-NL" sz="1100" i="1">
              <a:ea typeface="Calibri"/>
              <a:cs typeface="Calibri" panose="020F0502020204030204"/>
            </a:endParaRPr>
          </a:p>
        </p:txBody>
      </p:sp>
      <p:pic>
        <p:nvPicPr>
          <p:cNvPr id="4" name="Afbeelding 3" descr="Afbeelding met tekst, Lettertype, schermopname, diagram&#10;&#10;Automatisch gegenereerde beschrijving">
            <a:extLst>
              <a:ext uri="{FF2B5EF4-FFF2-40B4-BE49-F238E27FC236}">
                <a16:creationId xmlns:a16="http://schemas.microsoft.com/office/drawing/2014/main" id="{893E6A1B-54C8-49A0-B430-FED1EE07CF47}"/>
              </a:ext>
            </a:extLst>
          </p:cNvPr>
          <p:cNvPicPr>
            <a:picLocks noChangeAspect="1"/>
          </p:cNvPicPr>
          <p:nvPr/>
        </p:nvPicPr>
        <p:blipFill rotWithShape="1">
          <a:blip r:embed="rId6"/>
          <a:srcRect r="6125" b="72330"/>
          <a:stretch/>
        </p:blipFill>
        <p:spPr>
          <a:xfrm>
            <a:off x="2944833" y="1642106"/>
            <a:ext cx="5976029" cy="523532"/>
          </a:xfrm>
          <a:prstGeom prst="rect">
            <a:avLst/>
          </a:prstGeom>
        </p:spPr>
      </p:pic>
      <p:pic>
        <p:nvPicPr>
          <p:cNvPr id="5" name="Afbeelding 3" descr="Afbeelding met tekst, Lettertype, schermopname, diagram&#10;&#10;Automatisch gegenereerde beschrijving">
            <a:extLst>
              <a:ext uri="{FF2B5EF4-FFF2-40B4-BE49-F238E27FC236}">
                <a16:creationId xmlns:a16="http://schemas.microsoft.com/office/drawing/2014/main" id="{5BAB4355-6D23-22E9-AC53-81B4B28B8D6F}"/>
              </a:ext>
            </a:extLst>
          </p:cNvPr>
          <p:cNvPicPr>
            <a:picLocks noChangeAspect="1"/>
          </p:cNvPicPr>
          <p:nvPr/>
        </p:nvPicPr>
        <p:blipFill rotWithShape="1">
          <a:blip r:embed="rId6"/>
          <a:srcRect l="24010" t="59265" r="25806"/>
          <a:stretch/>
        </p:blipFill>
        <p:spPr>
          <a:xfrm>
            <a:off x="3631992" y="2227669"/>
            <a:ext cx="2939917" cy="703067"/>
          </a:xfrm>
          <a:prstGeom prst="rect">
            <a:avLst/>
          </a:prstGeom>
        </p:spPr>
      </p:pic>
      <p:pic>
        <p:nvPicPr>
          <p:cNvPr id="10" name="EI video">
            <a:hlinkClick r:id="" action="ppaction://media"/>
            <a:extLst>
              <a:ext uri="{FF2B5EF4-FFF2-40B4-BE49-F238E27FC236}">
                <a16:creationId xmlns:a16="http://schemas.microsoft.com/office/drawing/2014/main" id="{D23CB9A7-0912-B405-9FE9-2AA78DA0DB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2643" r="12715"/>
          <a:stretch/>
        </p:blipFill>
        <p:spPr>
          <a:xfrm>
            <a:off x="1505983" y="3364092"/>
            <a:ext cx="4059999" cy="3053848"/>
          </a:xfrm>
          <a:prstGeom prst="rect">
            <a:avLst/>
          </a:prstGeom>
        </p:spPr>
      </p:pic>
      <p:pic>
        <p:nvPicPr>
          <p:cNvPr id="12" name="EI_xi_1">
            <a:hlinkClick r:id="" action="ppaction://media"/>
            <a:extLst>
              <a:ext uri="{FF2B5EF4-FFF2-40B4-BE49-F238E27FC236}">
                <a16:creationId xmlns:a16="http://schemas.microsoft.com/office/drawing/2014/main" id="{3F797B4B-9585-928E-243E-58099B173AD5}"/>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3008" r="12781"/>
          <a:stretch/>
        </p:blipFill>
        <p:spPr>
          <a:xfrm>
            <a:off x="6714797" y="3364092"/>
            <a:ext cx="4060000" cy="3072711"/>
          </a:xfrm>
          <a:prstGeom prst="rect">
            <a:avLst/>
          </a:prstGeom>
        </p:spPr>
      </p:pic>
    </p:spTree>
    <p:extLst>
      <p:ext uri="{BB962C8B-B14F-4D97-AF65-F5344CB8AC3E}">
        <p14:creationId xmlns:p14="http://schemas.microsoft.com/office/powerpoint/2010/main" val="272715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34" fill="hold"/>
                                        <p:tgtEl>
                                          <p:spTgt spid="10"/>
                                        </p:tgtEl>
                                      </p:cBhvr>
                                    </p:cmd>
                                  </p:childTnLst>
                                </p:cTn>
                              </p:par>
                              <p:par>
                                <p:cTn id="7" presetID="1" presetClass="mediacall" presetSubtype="0" fill="hold" nodeType="withEffect">
                                  <p:stCondLst>
                                    <p:cond delay="0"/>
                                  </p:stCondLst>
                                  <p:childTnLst>
                                    <p:cmd type="call" cmd="playFrom(0.0)">
                                      <p:cBhvr>
                                        <p:cTn id="8" dur="1003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0"/>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10"/>
                                        </p:tgtEl>
                                      </p:cBhvr>
                                    </p:cmd>
                                  </p:childTnLst>
                                </p:cTn>
                              </p:par>
                            </p:childTnLst>
                          </p:cTn>
                        </p:par>
                      </p:childTnLst>
                    </p:cTn>
                  </p:par>
                </p:childTnLst>
              </p:cTn>
              <p:nextCondLst>
                <p:cond evt="onClick" delay="0">
                  <p:tgtEl>
                    <p:spTgt spid="10"/>
                  </p:tgtEl>
                </p:cond>
              </p:nextCondLst>
            </p:seq>
            <p:video>
              <p:cMediaNode vol="80000">
                <p:cTn id="14" repeatCount="indefinite" fill="hold" display="0">
                  <p:stCondLst>
                    <p:cond delay="indefinite"/>
                  </p:stCondLst>
                </p:cTn>
                <p:tgtEl>
                  <p:spTgt spid="10"/>
                </p:tgtEl>
              </p:cMediaNode>
            </p:video>
            <p:seq concurrent="1" nextAc="seek">
              <p:cTn id="15" restart="whenNotActive" fill="hold" evtFilter="cancelBubble" nodeType="interactiveSeq">
                <p:stCondLst>
                  <p:cond evt="onClick" delay="0">
                    <p:tgtEl>
                      <p:spTgt spid="1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12"/>
                                        </p:tgtEl>
                                      </p:cBhvr>
                                    </p:cmd>
                                  </p:childTnLst>
                                </p:cTn>
                              </p:par>
                            </p:childTnLst>
                          </p:cTn>
                        </p:par>
                      </p:childTnLst>
                    </p:cTn>
                  </p:par>
                </p:childTnLst>
              </p:cTn>
              <p:nextCondLst>
                <p:cond evt="onClick" delay="0">
                  <p:tgtEl>
                    <p:spTgt spid="12"/>
                  </p:tgtEl>
                </p:cond>
              </p:nextCondLst>
            </p:seq>
            <p:video>
              <p:cMediaNode vol="80000">
                <p:cTn id="20" repeatCount="indefinite" fill="hold" display="0">
                  <p:stCondLst>
                    <p:cond delay="indefinite"/>
                  </p:stCondLst>
                </p:cTn>
                <p:tgtEl>
                  <p:spTgt spid="12"/>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CC9DB9-0B83-1EF4-CDDE-909AE5AAABA5}"/>
              </a:ext>
            </a:extLst>
          </p:cNvPr>
          <p:cNvSpPr>
            <a:spLocks noGrp="1"/>
          </p:cNvSpPr>
          <p:nvPr>
            <p:ph type="title"/>
          </p:nvPr>
        </p:nvSpPr>
        <p:spPr/>
        <p:txBody>
          <a:bodyPr/>
          <a:lstStyle/>
          <a:p>
            <a:r>
              <a:rPr lang="nl-NL" err="1">
                <a:cs typeface="Calibri Light"/>
              </a:rPr>
              <a:t>Acquisition</a:t>
            </a:r>
            <a:r>
              <a:rPr lang="nl-NL">
                <a:cs typeface="Calibri Light"/>
              </a:rPr>
              <a:t> </a:t>
            </a:r>
            <a:r>
              <a:rPr lang="nl-NL" err="1">
                <a:cs typeface="Calibri Light"/>
              </a:rPr>
              <a:t>function</a:t>
            </a:r>
            <a:r>
              <a:rPr lang="nl-NL">
                <a:cs typeface="Calibri Light"/>
              </a:rPr>
              <a:t>: </a:t>
            </a:r>
            <a:r>
              <a:rPr lang="nl-NL" err="1">
                <a:cs typeface="Calibri Light"/>
              </a:rPr>
              <a:t>Expected</a:t>
            </a:r>
            <a:r>
              <a:rPr lang="nl-NL">
                <a:cs typeface="Calibri Light"/>
              </a:rPr>
              <a:t> </a:t>
            </a:r>
            <a:r>
              <a:rPr lang="nl-NL" err="1">
                <a:cs typeface="Calibri Light"/>
              </a:rPr>
              <a:t>Improvement</a:t>
            </a:r>
          </a:p>
        </p:txBody>
      </p:sp>
      <p:sp>
        <p:nvSpPr>
          <p:cNvPr id="3" name="Tijdelijke aanduiding voor inhoud 2">
            <a:extLst>
              <a:ext uri="{FF2B5EF4-FFF2-40B4-BE49-F238E27FC236}">
                <a16:creationId xmlns:a16="http://schemas.microsoft.com/office/drawing/2014/main" id="{EA7F7FDE-C87F-B1BB-27F4-A7A49BEFF5F1}"/>
              </a:ext>
            </a:extLst>
          </p:cNvPr>
          <p:cNvSpPr>
            <a:spLocks noGrp="1"/>
          </p:cNvSpPr>
          <p:nvPr>
            <p:ph idx="1"/>
          </p:nvPr>
        </p:nvSpPr>
        <p:spPr/>
        <p:txBody>
          <a:bodyPr vert="horz" lIns="91440" tIns="45720" rIns="91440" bIns="45720" rtlCol="0" anchor="t">
            <a:normAutofit/>
          </a:bodyPr>
          <a:lstStyle/>
          <a:p>
            <a:pPr marL="0" indent="0">
              <a:buNone/>
            </a:pPr>
            <a:endParaRPr lang="nl-NL">
              <a:cs typeface="Calibri"/>
            </a:endParaRPr>
          </a:p>
          <a:p>
            <a:pPr marL="0" indent="0">
              <a:buNone/>
            </a:pPr>
            <a:endParaRPr lang="nl-NL">
              <a:solidFill>
                <a:srgbClr val="FF0000"/>
              </a:solidFill>
              <a:cs typeface="Calibri"/>
            </a:endParaRPr>
          </a:p>
        </p:txBody>
      </p:sp>
      <p:graphicFrame>
        <p:nvGraphicFramePr>
          <p:cNvPr id="4" name="Tabel 3">
            <a:extLst>
              <a:ext uri="{FF2B5EF4-FFF2-40B4-BE49-F238E27FC236}">
                <a16:creationId xmlns:a16="http://schemas.microsoft.com/office/drawing/2014/main" id="{32B9989E-C67D-0F90-4E64-A83AC1C52610}"/>
              </a:ext>
            </a:extLst>
          </p:cNvPr>
          <p:cNvGraphicFramePr>
            <a:graphicFrameLocks noGrp="1"/>
          </p:cNvGraphicFramePr>
          <p:nvPr>
            <p:extLst>
              <p:ext uri="{D42A27DB-BD31-4B8C-83A1-F6EECF244321}">
                <p14:modId xmlns:p14="http://schemas.microsoft.com/office/powerpoint/2010/main" val="3586895467"/>
              </p:ext>
            </p:extLst>
          </p:nvPr>
        </p:nvGraphicFramePr>
        <p:xfrm>
          <a:off x="409809" y="2518440"/>
          <a:ext cx="11458646" cy="2382576"/>
        </p:xfrm>
        <a:graphic>
          <a:graphicData uri="http://schemas.openxmlformats.org/drawingml/2006/table">
            <a:tbl>
              <a:tblPr firstRow="1" bandRow="1">
                <a:tableStyleId>{5940675A-B579-460E-94D1-54222C63F5DA}</a:tableStyleId>
              </a:tblPr>
              <a:tblGrid>
                <a:gridCol w="1253042">
                  <a:extLst>
                    <a:ext uri="{9D8B030D-6E8A-4147-A177-3AD203B41FA5}">
                      <a16:colId xmlns:a16="http://schemas.microsoft.com/office/drawing/2014/main" val="4009518599"/>
                    </a:ext>
                  </a:extLst>
                </a:gridCol>
                <a:gridCol w="2670610">
                  <a:extLst>
                    <a:ext uri="{9D8B030D-6E8A-4147-A177-3AD203B41FA5}">
                      <a16:colId xmlns:a16="http://schemas.microsoft.com/office/drawing/2014/main" val="966869819"/>
                    </a:ext>
                  </a:extLst>
                </a:gridCol>
                <a:gridCol w="1311965">
                  <a:extLst>
                    <a:ext uri="{9D8B030D-6E8A-4147-A177-3AD203B41FA5}">
                      <a16:colId xmlns:a16="http://schemas.microsoft.com/office/drawing/2014/main" val="1582913168"/>
                    </a:ext>
                  </a:extLst>
                </a:gridCol>
                <a:gridCol w="1421296">
                  <a:extLst>
                    <a:ext uri="{9D8B030D-6E8A-4147-A177-3AD203B41FA5}">
                      <a16:colId xmlns:a16="http://schemas.microsoft.com/office/drawing/2014/main" val="2442391220"/>
                    </a:ext>
                  </a:extLst>
                </a:gridCol>
                <a:gridCol w="1555474">
                  <a:extLst>
                    <a:ext uri="{9D8B030D-6E8A-4147-A177-3AD203B41FA5}">
                      <a16:colId xmlns:a16="http://schemas.microsoft.com/office/drawing/2014/main" val="3448721599"/>
                    </a:ext>
                  </a:extLst>
                </a:gridCol>
                <a:gridCol w="3246259">
                  <a:extLst>
                    <a:ext uri="{9D8B030D-6E8A-4147-A177-3AD203B41FA5}">
                      <a16:colId xmlns:a16="http://schemas.microsoft.com/office/drawing/2014/main" val="985426999"/>
                    </a:ext>
                  </a:extLst>
                </a:gridCol>
              </a:tblGrid>
              <a:tr h="794192">
                <a:tc>
                  <a:txBody>
                    <a:bodyPr/>
                    <a:lstStyle/>
                    <a:p>
                      <a:endParaRPr lang="en-US"/>
                    </a:p>
                  </a:txBody>
                  <a:tcPr/>
                </a:tc>
                <a:tc>
                  <a:txBody>
                    <a:bodyPr/>
                    <a:lstStyle/>
                    <a:p>
                      <a:r>
                        <a:rPr lang="en-US"/>
                        <a:t>Natural frequencies [Hz]</a:t>
                      </a:r>
                    </a:p>
                  </a:txBody>
                  <a:tcPr/>
                </a:tc>
                <a:tc>
                  <a:txBody>
                    <a:bodyPr/>
                    <a:lstStyle/>
                    <a:p>
                      <a:r>
                        <a:rPr lang="en-US"/>
                        <a:t>Best score</a:t>
                      </a:r>
                    </a:p>
                  </a:txBody>
                  <a:tcPr/>
                </a:tc>
                <a:tc>
                  <a:txBody>
                    <a:bodyPr/>
                    <a:lstStyle/>
                    <a:p>
                      <a:r>
                        <a:rPr lang="en-US"/>
                        <a:t>Total mass [kg]</a:t>
                      </a:r>
                    </a:p>
                  </a:txBody>
                  <a:tcPr/>
                </a:tc>
                <a:tc>
                  <a:txBody>
                    <a:bodyPr/>
                    <a:lstStyle/>
                    <a:p>
                      <a:r>
                        <a:rPr lang="en-US"/>
                        <a:t>Computation time [</a:t>
                      </a:r>
                      <a:r>
                        <a:rPr lang="en-US" err="1"/>
                        <a:t>Hr</a:t>
                      </a:r>
                      <a:r>
                        <a:rPr lang="en-US"/>
                        <a:t>]</a:t>
                      </a:r>
                    </a:p>
                  </a:txBody>
                  <a:tcPr/>
                </a:tc>
                <a:tc>
                  <a:txBody>
                    <a:bodyPr/>
                    <a:lstStyle/>
                    <a:p>
                      <a:pPr algn="ctr"/>
                      <a:r>
                        <a:rPr lang="en-US"/>
                        <a:t>Structure visualization for best iteration</a:t>
                      </a:r>
                    </a:p>
                  </a:txBody>
                  <a:tcPr/>
                </a:tc>
                <a:extLst>
                  <a:ext uri="{0D108BD9-81ED-4DB2-BD59-A6C34878D82A}">
                    <a16:rowId xmlns:a16="http://schemas.microsoft.com/office/drawing/2014/main" val="832233986"/>
                  </a:ext>
                </a:extLst>
              </a:tr>
              <a:tr h="794192">
                <a:tc>
                  <a:txBody>
                    <a:bodyPr/>
                    <a:lstStyle/>
                    <a:p>
                      <a:pPr algn="ctr"/>
                      <a:r>
                        <a:rPr lang="en-US" i="1"/>
                        <a:t>High ξ</a:t>
                      </a:r>
                      <a:endParaRPr lang="en-US" sz="2800" b="0" i="0" u="none" strike="noStrike" noProof="0">
                        <a:solidFill>
                          <a:srgbClr val="000000"/>
                        </a:solidFill>
                        <a:latin typeface="Calibri"/>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FF0000"/>
                          </a:solidFill>
                        </a:rPr>
                        <a:t>19.42</a:t>
                      </a:r>
                      <a:r>
                        <a:rPr lang="en-US">
                          <a:solidFill>
                            <a:schemeClr val="tx1"/>
                          </a:solidFill>
                        </a:rPr>
                        <a:t>,</a:t>
                      </a:r>
                      <a:r>
                        <a:rPr lang="en-US">
                          <a:solidFill>
                            <a:srgbClr val="00B050"/>
                          </a:solidFill>
                        </a:rPr>
                        <a:t> 44.94</a:t>
                      </a:r>
                      <a:r>
                        <a:rPr lang="en-US">
                          <a:solidFill>
                            <a:schemeClr val="tx1"/>
                          </a:solidFill>
                        </a:rPr>
                        <a:t>,</a:t>
                      </a:r>
                      <a:r>
                        <a:rPr lang="en-US">
                          <a:solidFill>
                            <a:srgbClr val="00B050"/>
                          </a:solidFill>
                        </a:rPr>
                        <a:t> 60.23</a:t>
                      </a:r>
                    </a:p>
                  </a:txBody>
                  <a:tcPr/>
                </a:tc>
                <a:tc>
                  <a:txBody>
                    <a:bodyPr/>
                    <a:lstStyle/>
                    <a:p>
                      <a:pPr algn="ctr"/>
                      <a:r>
                        <a:rPr lang="en-US" dirty="0"/>
                        <a:t>1493.53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444.37</a:t>
                      </a:r>
                    </a:p>
                    <a:p>
                      <a:pPr algn="ct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2.89</a:t>
                      </a:r>
                      <a:endParaRPr lang="en-US"/>
                    </a:p>
                  </a:txBody>
                  <a:tcPr/>
                </a:tc>
                <a:tc>
                  <a:txBody>
                    <a:bodyPr/>
                    <a:lstStyle/>
                    <a:p>
                      <a:pPr algn="ctr"/>
                      <a:endParaRPr lang="en-US"/>
                    </a:p>
                  </a:txBody>
                  <a:tcPr/>
                </a:tc>
                <a:extLst>
                  <a:ext uri="{0D108BD9-81ED-4DB2-BD59-A6C34878D82A}">
                    <a16:rowId xmlns:a16="http://schemas.microsoft.com/office/drawing/2014/main" val="460459013"/>
                  </a:ext>
                </a:extLst>
              </a:tr>
              <a:tr h="794192">
                <a:tc>
                  <a:txBody>
                    <a:bodyPr/>
                    <a:lstStyle/>
                    <a:p>
                      <a:pPr algn="ctr"/>
                      <a:r>
                        <a:rPr lang="en-US" i="1"/>
                        <a:t>Low ξ</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B050"/>
                          </a:solidFill>
                        </a:rPr>
                        <a:t>20.14</a:t>
                      </a:r>
                      <a:r>
                        <a:rPr lang="en-US">
                          <a:solidFill>
                            <a:schemeClr val="tx1"/>
                          </a:solidFill>
                        </a:rPr>
                        <a:t>,</a:t>
                      </a:r>
                      <a:r>
                        <a:rPr lang="en-US">
                          <a:solidFill>
                            <a:srgbClr val="00B050"/>
                          </a:solidFill>
                        </a:rPr>
                        <a:t> 49.65</a:t>
                      </a:r>
                      <a:r>
                        <a:rPr lang="en-US">
                          <a:solidFill>
                            <a:schemeClr val="tx1"/>
                          </a:solidFill>
                        </a:rPr>
                        <a:t>,</a:t>
                      </a:r>
                      <a:r>
                        <a:rPr lang="en-US">
                          <a:solidFill>
                            <a:srgbClr val="00B050"/>
                          </a:solidFill>
                        </a:rPr>
                        <a:t> 60.99</a:t>
                      </a:r>
                    </a:p>
                  </a:txBody>
                  <a:tcPr/>
                </a:tc>
                <a:tc>
                  <a:txBody>
                    <a:bodyPr/>
                    <a:lstStyle/>
                    <a:p>
                      <a:pPr algn="ctr"/>
                      <a:r>
                        <a:rPr lang="en-US"/>
                        <a:t>804.72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479.43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2.57</a:t>
                      </a:r>
                      <a:endParaRPr lang="en-US"/>
                    </a:p>
                  </a:txBody>
                  <a:tcPr/>
                </a:tc>
                <a:tc>
                  <a:txBody>
                    <a:bodyPr/>
                    <a:lstStyle/>
                    <a:p>
                      <a:pPr algn="ctr"/>
                      <a:endParaRPr lang="en-US" dirty="0"/>
                    </a:p>
                  </a:txBody>
                  <a:tcPr/>
                </a:tc>
                <a:extLst>
                  <a:ext uri="{0D108BD9-81ED-4DB2-BD59-A6C34878D82A}">
                    <a16:rowId xmlns:a16="http://schemas.microsoft.com/office/drawing/2014/main" val="2153166978"/>
                  </a:ext>
                </a:extLst>
              </a:tr>
            </a:tbl>
          </a:graphicData>
        </a:graphic>
      </p:graphicFrame>
      <p:pic>
        <p:nvPicPr>
          <p:cNvPr id="6" name="Afbeelding 5">
            <a:extLst>
              <a:ext uri="{FF2B5EF4-FFF2-40B4-BE49-F238E27FC236}">
                <a16:creationId xmlns:a16="http://schemas.microsoft.com/office/drawing/2014/main" id="{CA75FB30-3B11-8DA2-8D66-65E3A25189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8271" y="4141250"/>
            <a:ext cx="3028951" cy="687824"/>
          </a:xfrm>
          <a:prstGeom prst="rect">
            <a:avLst/>
          </a:prstGeom>
        </p:spPr>
      </p:pic>
      <p:pic>
        <p:nvPicPr>
          <p:cNvPr id="7" name="Afbeelding 6">
            <a:extLst>
              <a:ext uri="{FF2B5EF4-FFF2-40B4-BE49-F238E27FC236}">
                <a16:creationId xmlns:a16="http://schemas.microsoft.com/office/drawing/2014/main" id="{CD82ACF6-2A2C-E09F-F592-1D412B410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8272" y="3413143"/>
            <a:ext cx="3028951" cy="593170"/>
          </a:xfrm>
          <a:prstGeom prst="rect">
            <a:avLst/>
          </a:prstGeom>
        </p:spPr>
      </p:pic>
    </p:spTree>
    <p:extLst>
      <p:ext uri="{BB962C8B-B14F-4D97-AF65-F5344CB8AC3E}">
        <p14:creationId xmlns:p14="http://schemas.microsoft.com/office/powerpoint/2010/main" val="3011063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49262-232A-7DCE-9D48-0863630DA7B5}"/>
              </a:ext>
            </a:extLst>
          </p:cNvPr>
          <p:cNvSpPr>
            <a:spLocks noGrp="1"/>
          </p:cNvSpPr>
          <p:nvPr>
            <p:ph type="ctrTitle"/>
          </p:nvPr>
        </p:nvSpPr>
        <p:spPr>
          <a:xfrm>
            <a:off x="1524000" y="1531991"/>
            <a:ext cx="9144000" cy="2387600"/>
          </a:xfrm>
        </p:spPr>
        <p:txBody>
          <a:bodyPr/>
          <a:lstStyle/>
          <a:p>
            <a:r>
              <a:rPr lang="en-GB" dirty="0"/>
              <a:t>Exploitation</a:t>
            </a:r>
            <a:endParaRPr lang="en-US">
              <a:solidFill>
                <a:srgbClr val="4D5156"/>
              </a:solidFill>
              <a:latin typeface="Google Sans"/>
            </a:endParaRPr>
          </a:p>
        </p:txBody>
      </p:sp>
      <p:sp>
        <p:nvSpPr>
          <p:cNvPr id="6" name="Title 1">
            <a:extLst>
              <a:ext uri="{FF2B5EF4-FFF2-40B4-BE49-F238E27FC236}">
                <a16:creationId xmlns:a16="http://schemas.microsoft.com/office/drawing/2014/main" id="{0E07AE55-6389-58F7-6F62-30C1CF7F61C6}"/>
              </a:ext>
            </a:extLst>
          </p:cNvPr>
          <p:cNvSpPr txBox="1">
            <a:spLocks/>
          </p:cNvSpPr>
          <p:nvPr/>
        </p:nvSpPr>
        <p:spPr>
          <a:xfrm>
            <a:off x="1524000" y="3842675"/>
            <a:ext cx="9144000" cy="51854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800"/>
              <a:t>of the final model</a:t>
            </a:r>
          </a:p>
        </p:txBody>
      </p:sp>
    </p:spTree>
    <p:extLst>
      <p:ext uri="{BB962C8B-B14F-4D97-AF65-F5344CB8AC3E}">
        <p14:creationId xmlns:p14="http://schemas.microsoft.com/office/powerpoint/2010/main" val="3918821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4A9C25-3447-A5D3-F2AF-D0CD42961E9B}"/>
              </a:ext>
            </a:extLst>
          </p:cNvPr>
          <p:cNvSpPr>
            <a:spLocks noGrp="1"/>
          </p:cNvSpPr>
          <p:nvPr>
            <p:ph type="title"/>
          </p:nvPr>
        </p:nvSpPr>
        <p:spPr/>
        <p:txBody>
          <a:bodyPr/>
          <a:lstStyle/>
          <a:p>
            <a:r>
              <a:rPr lang="en-GB">
                <a:ea typeface="Calibri Light"/>
                <a:cs typeface="Calibri Light"/>
              </a:rPr>
              <a:t>Final model</a:t>
            </a:r>
            <a:endParaRPr lang="en-GB"/>
          </a:p>
        </p:txBody>
      </p:sp>
      <p:sp>
        <p:nvSpPr>
          <p:cNvPr id="3" name="Tijdelijke aanduiding voor inhoud 2">
            <a:extLst>
              <a:ext uri="{FF2B5EF4-FFF2-40B4-BE49-F238E27FC236}">
                <a16:creationId xmlns:a16="http://schemas.microsoft.com/office/drawing/2014/main" id="{3D5CDE48-759F-04A6-D215-C313B23F5A79}"/>
              </a:ext>
            </a:extLst>
          </p:cNvPr>
          <p:cNvSpPr>
            <a:spLocks noGrp="1"/>
          </p:cNvSpPr>
          <p:nvPr>
            <p:ph idx="1"/>
          </p:nvPr>
        </p:nvSpPr>
        <p:spPr/>
        <p:txBody>
          <a:bodyPr vert="horz" lIns="91440" tIns="45720" rIns="91440" bIns="45720" rtlCol="0" anchor="t">
            <a:normAutofit/>
          </a:bodyPr>
          <a:lstStyle/>
          <a:p>
            <a:pPr marL="0" indent="0">
              <a:buNone/>
            </a:pPr>
            <a:r>
              <a:rPr lang="en-GB" sz="2400" dirty="0">
                <a:cs typeface="Calibri"/>
              </a:rPr>
              <a:t>Optimized parameters:</a:t>
            </a:r>
          </a:p>
          <a:p>
            <a:pPr>
              <a:buSzPct val="70000"/>
            </a:pPr>
            <a:r>
              <a:rPr lang="en-GB" sz="2400" dirty="0">
                <a:cs typeface="Calibri"/>
              </a:rPr>
              <a:t>Loss-function: Least squares for all frequencies </a:t>
            </a:r>
            <a:endParaRPr lang="en-GB" sz="2400" dirty="0">
              <a:ea typeface="Calibri"/>
              <a:cs typeface="Calibri"/>
            </a:endParaRPr>
          </a:p>
          <a:p>
            <a:pPr>
              <a:buSzPct val="70000"/>
            </a:pPr>
            <a:r>
              <a:rPr lang="en-GB" sz="2400" dirty="0">
                <a:cs typeface="Calibri"/>
              </a:rPr>
              <a:t>Acquisition function: Expected Improvement (</a:t>
            </a:r>
            <a:r>
              <a:rPr lang="el-GR" sz="2400" dirty="0">
                <a:cs typeface="Calibri"/>
              </a:rPr>
              <a:t>ξ</a:t>
            </a:r>
            <a:r>
              <a:rPr lang="en-US" sz="2400" dirty="0">
                <a:cs typeface="Calibri"/>
              </a:rPr>
              <a:t> </a:t>
            </a:r>
            <a:r>
              <a:rPr lang="en-GB" sz="2400" dirty="0">
                <a:cs typeface="Calibri"/>
              </a:rPr>
              <a:t>= 0)</a:t>
            </a:r>
            <a:endParaRPr lang="en-GB" sz="2400" dirty="0"/>
          </a:p>
          <a:p>
            <a:pPr>
              <a:buSzPct val="70000"/>
            </a:pPr>
            <a:r>
              <a:rPr lang="en-GB" sz="2400" dirty="0">
                <a:cs typeface="Calibri"/>
              </a:rPr>
              <a:t>Area bound: [0.00001, 0.001]</a:t>
            </a:r>
            <a:endParaRPr lang="en-GB" sz="2400" dirty="0"/>
          </a:p>
          <a:p>
            <a:pPr>
              <a:buSzPct val="70000"/>
            </a:pPr>
            <a:r>
              <a:rPr lang="en-GB" sz="2400" dirty="0">
                <a:cs typeface="Calibri"/>
              </a:rPr>
              <a:t>Node bound: [0.6, 2.2]</a:t>
            </a:r>
            <a:endParaRPr lang="en-GB" sz="2400" dirty="0">
              <a:ea typeface="Calibri"/>
              <a:cs typeface="Calibri"/>
            </a:endParaRPr>
          </a:p>
          <a:p>
            <a:pPr>
              <a:buSzPct val="70000"/>
            </a:pPr>
            <a:r>
              <a:rPr lang="en-GB" sz="2400" dirty="0">
                <a:cs typeface="Calibri"/>
              </a:rPr>
              <a:t>Kernel: </a:t>
            </a:r>
            <a:r>
              <a:rPr lang="en-GB" sz="2400" dirty="0" err="1">
                <a:cs typeface="Calibri"/>
              </a:rPr>
              <a:t>Matern</a:t>
            </a:r>
            <a:endParaRPr lang="en-GB" sz="2400" dirty="0">
              <a:cs typeface="Calibri"/>
            </a:endParaRPr>
          </a:p>
          <a:p>
            <a:pPr>
              <a:buSzPct val="70000"/>
            </a:pPr>
            <a:r>
              <a:rPr lang="en-GB" sz="2400" dirty="0">
                <a:ea typeface="Calibri"/>
                <a:cs typeface="Calibri"/>
              </a:rPr>
              <a:t>Iterations: Up to 3000</a:t>
            </a:r>
          </a:p>
          <a:p>
            <a:pPr lvl="1">
              <a:buFont typeface="Courier New" panose="020B0604020202020204" pitchFamily="34" charset="0"/>
              <a:buChar char="o"/>
            </a:pPr>
            <a:endParaRPr lang="en-GB" dirty="0">
              <a:cs typeface="Calibri"/>
            </a:endParaRPr>
          </a:p>
          <a:p>
            <a:pPr lvl="1">
              <a:buFont typeface="Courier New" panose="020B0604020202020204" pitchFamily="34" charset="0"/>
              <a:buChar char="o"/>
            </a:pPr>
            <a:endParaRPr lang="en-GB" dirty="0"/>
          </a:p>
          <a:p>
            <a:endParaRPr lang="en-GB" dirty="0">
              <a:ea typeface="Calibri"/>
              <a:cs typeface="Calibri" panose="020F0502020204030204"/>
            </a:endParaRPr>
          </a:p>
        </p:txBody>
      </p:sp>
    </p:spTree>
    <p:extLst>
      <p:ext uri="{BB962C8B-B14F-4D97-AF65-F5344CB8AC3E}">
        <p14:creationId xmlns:p14="http://schemas.microsoft.com/office/powerpoint/2010/main" val="3441776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tekst, lijn, diagram, Perceel&#10;&#10;Automatisch gegenereerde beschrijving">
            <a:extLst>
              <a:ext uri="{FF2B5EF4-FFF2-40B4-BE49-F238E27FC236}">
                <a16:creationId xmlns:a16="http://schemas.microsoft.com/office/drawing/2014/main" id="{1A628CBF-7661-A92A-2A84-4571BBB58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493" y="4001294"/>
            <a:ext cx="3615905" cy="2545272"/>
          </a:xfrm>
          <a:prstGeom prst="rect">
            <a:avLst/>
          </a:prstGeom>
        </p:spPr>
      </p:pic>
      <p:sp>
        <p:nvSpPr>
          <p:cNvPr id="2" name="Titel 1">
            <a:extLst>
              <a:ext uri="{FF2B5EF4-FFF2-40B4-BE49-F238E27FC236}">
                <a16:creationId xmlns:a16="http://schemas.microsoft.com/office/drawing/2014/main" id="{0482CF57-71F2-EF0F-B07C-91F3440E5F52}"/>
              </a:ext>
            </a:extLst>
          </p:cNvPr>
          <p:cNvSpPr>
            <a:spLocks noGrp="1"/>
          </p:cNvSpPr>
          <p:nvPr>
            <p:ph type="title"/>
          </p:nvPr>
        </p:nvSpPr>
        <p:spPr/>
        <p:txBody>
          <a:bodyPr/>
          <a:lstStyle/>
          <a:p>
            <a:r>
              <a:rPr lang="nl-NL" err="1">
                <a:ea typeface="Calibri Light"/>
                <a:cs typeface="Calibri Light"/>
              </a:rPr>
              <a:t>Final</a:t>
            </a:r>
            <a:r>
              <a:rPr lang="nl-NL">
                <a:ea typeface="Calibri Light"/>
                <a:cs typeface="Calibri Light"/>
              </a:rPr>
              <a:t> model: Issues</a:t>
            </a:r>
            <a:endParaRPr lang="nl-NL"/>
          </a:p>
        </p:txBody>
      </p:sp>
      <p:sp>
        <p:nvSpPr>
          <p:cNvPr id="3" name="Tijdelijke aanduiding voor inhoud 2">
            <a:extLst>
              <a:ext uri="{FF2B5EF4-FFF2-40B4-BE49-F238E27FC236}">
                <a16:creationId xmlns:a16="http://schemas.microsoft.com/office/drawing/2014/main" id="{FDF0A08D-81AB-E68B-9137-E271388952CF}"/>
              </a:ext>
            </a:extLst>
          </p:cNvPr>
          <p:cNvSpPr>
            <a:spLocks noGrp="1"/>
          </p:cNvSpPr>
          <p:nvPr>
            <p:ph idx="1"/>
          </p:nvPr>
        </p:nvSpPr>
        <p:spPr/>
        <p:txBody>
          <a:bodyPr vert="horz" lIns="91440" tIns="45720" rIns="91440" bIns="45720" rtlCol="0" anchor="t">
            <a:normAutofit/>
          </a:bodyPr>
          <a:lstStyle/>
          <a:p>
            <a:pPr>
              <a:buSzPct val="70000"/>
            </a:pPr>
            <a:r>
              <a:rPr lang="nl-NL" sz="2400" err="1">
                <a:ea typeface="Calibri"/>
                <a:cs typeface="Calibri"/>
              </a:rPr>
              <a:t>Problem</a:t>
            </a:r>
            <a:r>
              <a:rPr lang="nl-NL" sz="2400">
                <a:ea typeface="Calibri"/>
                <a:cs typeface="Calibri"/>
              </a:rPr>
              <a:t>: </a:t>
            </a:r>
            <a:r>
              <a:rPr lang="nl-NL" sz="2400" err="1">
                <a:ea typeface="Calibri"/>
                <a:cs typeface="Calibri"/>
              </a:rPr>
              <a:t>computational</a:t>
            </a:r>
            <a:r>
              <a:rPr lang="nl-NL" sz="2400">
                <a:ea typeface="Calibri"/>
                <a:cs typeface="Calibri"/>
              </a:rPr>
              <a:t> time vs. </a:t>
            </a:r>
            <a:r>
              <a:rPr lang="nl-NL" sz="2400" err="1">
                <a:ea typeface="Calibri"/>
                <a:cs typeface="Calibri"/>
              </a:rPr>
              <a:t>remaining</a:t>
            </a:r>
            <a:r>
              <a:rPr lang="nl-NL" sz="2400">
                <a:ea typeface="Calibri"/>
                <a:cs typeface="Calibri"/>
              </a:rPr>
              <a:t> time frame</a:t>
            </a:r>
            <a:endParaRPr lang="nl-NL"/>
          </a:p>
          <a:p>
            <a:pPr>
              <a:buSzPct val="70000"/>
            </a:pPr>
            <a:r>
              <a:rPr lang="nl-NL" sz="2400" err="1">
                <a:ea typeface="Calibri"/>
                <a:cs typeface="Calibri"/>
              </a:rPr>
              <a:t>Also</a:t>
            </a:r>
            <a:r>
              <a:rPr lang="nl-NL" sz="2400">
                <a:ea typeface="Calibri"/>
                <a:cs typeface="Calibri"/>
              </a:rPr>
              <a:t> </a:t>
            </a:r>
            <a:r>
              <a:rPr lang="nl-NL" sz="2400" err="1">
                <a:ea typeface="Calibri"/>
                <a:cs typeface="Calibri"/>
              </a:rPr>
              <a:t>prone</a:t>
            </a:r>
            <a:r>
              <a:rPr lang="nl-NL" sz="2400">
                <a:ea typeface="Calibri"/>
                <a:cs typeface="Calibri"/>
              </a:rPr>
              <a:t> </a:t>
            </a:r>
            <a:r>
              <a:rPr lang="nl-NL" sz="2400" err="1">
                <a:ea typeface="Calibri"/>
                <a:cs typeface="Calibri"/>
              </a:rPr>
              <a:t>to</a:t>
            </a:r>
            <a:r>
              <a:rPr lang="nl-NL" sz="2400">
                <a:ea typeface="Calibri"/>
                <a:cs typeface="Calibri"/>
              </a:rPr>
              <a:t> </a:t>
            </a:r>
            <a:r>
              <a:rPr lang="nl-NL" sz="2400" err="1">
                <a:ea typeface="Calibri"/>
                <a:cs typeface="Calibri"/>
              </a:rPr>
              <a:t>errors</a:t>
            </a:r>
            <a:r>
              <a:rPr lang="nl-NL" sz="2400">
                <a:ea typeface="Calibri"/>
                <a:cs typeface="Calibri"/>
              </a:rPr>
              <a:t>: </a:t>
            </a:r>
            <a:r>
              <a:rPr lang="nl-NL" sz="2400" err="1">
                <a:ea typeface="Calibri"/>
                <a:cs typeface="Calibri"/>
              </a:rPr>
              <a:t>GoogleColab</a:t>
            </a:r>
            <a:r>
              <a:rPr lang="nl-NL" sz="2400">
                <a:ea typeface="Calibri"/>
                <a:cs typeface="Calibri"/>
              </a:rPr>
              <a:t> </a:t>
            </a:r>
          </a:p>
          <a:p>
            <a:pPr>
              <a:buSzPct val="70000"/>
            </a:pPr>
            <a:r>
              <a:rPr lang="nl-NL" sz="2400">
                <a:ea typeface="Calibri"/>
                <a:cs typeface="Calibri"/>
              </a:rPr>
              <a:t>1500 </a:t>
            </a:r>
            <a:r>
              <a:rPr lang="nl-NL" sz="2400" err="1">
                <a:ea typeface="Calibri"/>
                <a:cs typeface="Calibri"/>
              </a:rPr>
              <a:t>iterations</a:t>
            </a:r>
            <a:r>
              <a:rPr lang="nl-NL" sz="2400">
                <a:ea typeface="Calibri"/>
                <a:cs typeface="Calibri"/>
              </a:rPr>
              <a:t> </a:t>
            </a:r>
            <a:r>
              <a:rPr lang="nl-NL" sz="2400" err="1">
                <a:ea typeface="Calibri"/>
                <a:cs typeface="Calibri"/>
              </a:rPr>
              <a:t>took</a:t>
            </a:r>
            <a:r>
              <a:rPr lang="nl-NL" sz="2400">
                <a:ea typeface="Calibri"/>
                <a:cs typeface="Calibri"/>
              </a:rPr>
              <a:t> more </a:t>
            </a:r>
            <a:r>
              <a:rPr lang="nl-NL" sz="2400" err="1">
                <a:ea typeface="Calibri"/>
                <a:cs typeface="Calibri"/>
              </a:rPr>
              <a:t>than</a:t>
            </a:r>
            <a:r>
              <a:rPr lang="nl-NL" sz="2400">
                <a:ea typeface="Calibri"/>
                <a:cs typeface="Calibri"/>
              </a:rPr>
              <a:t> 18 </a:t>
            </a:r>
            <a:r>
              <a:rPr lang="nl-NL" sz="2400" err="1">
                <a:ea typeface="Calibri"/>
                <a:cs typeface="Calibri"/>
              </a:rPr>
              <a:t>hours</a:t>
            </a:r>
            <a:r>
              <a:rPr lang="nl-NL" sz="2400">
                <a:ea typeface="Calibri"/>
                <a:cs typeface="Calibri"/>
              </a:rPr>
              <a:t>.</a:t>
            </a:r>
          </a:p>
          <a:p>
            <a:pPr>
              <a:buSzPct val="70000"/>
            </a:pPr>
            <a:r>
              <a:rPr lang="nl-NL" sz="2400">
                <a:ea typeface="Calibri"/>
                <a:cs typeface="Calibri"/>
              </a:rPr>
              <a:t>3000 </a:t>
            </a:r>
            <a:r>
              <a:rPr lang="nl-NL" sz="2400" err="1">
                <a:ea typeface="Calibri"/>
                <a:cs typeface="Calibri"/>
              </a:rPr>
              <a:t>estimated</a:t>
            </a:r>
            <a:r>
              <a:rPr lang="nl-NL" sz="2400">
                <a:ea typeface="Calibri"/>
                <a:cs typeface="Calibri"/>
              </a:rPr>
              <a:t> </a:t>
            </a:r>
            <a:r>
              <a:rPr lang="nl-NL" sz="2400" err="1">
                <a:ea typeface="Calibri"/>
                <a:cs typeface="Calibri"/>
              </a:rPr>
              <a:t>to</a:t>
            </a:r>
            <a:r>
              <a:rPr lang="nl-NL" sz="2400">
                <a:ea typeface="Calibri"/>
                <a:cs typeface="Calibri"/>
              </a:rPr>
              <a:t> </a:t>
            </a:r>
            <a:r>
              <a:rPr lang="nl-NL" sz="2400" err="1">
                <a:ea typeface="Calibri"/>
                <a:cs typeface="Calibri"/>
              </a:rPr>
              <a:t>several</a:t>
            </a:r>
            <a:r>
              <a:rPr lang="nl-NL" sz="2400">
                <a:ea typeface="Calibri"/>
                <a:cs typeface="Calibri"/>
              </a:rPr>
              <a:t> days</a:t>
            </a:r>
          </a:p>
        </p:txBody>
      </p:sp>
    </p:spTree>
    <p:extLst>
      <p:ext uri="{BB962C8B-B14F-4D97-AF65-F5344CB8AC3E}">
        <p14:creationId xmlns:p14="http://schemas.microsoft.com/office/powerpoint/2010/main" val="749881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05E8D1-9044-18A6-A16A-1C1D04F477B6}"/>
              </a:ext>
            </a:extLst>
          </p:cNvPr>
          <p:cNvSpPr>
            <a:spLocks noGrp="1"/>
          </p:cNvSpPr>
          <p:nvPr>
            <p:ph type="title"/>
          </p:nvPr>
        </p:nvSpPr>
        <p:spPr/>
        <p:txBody>
          <a:bodyPr/>
          <a:lstStyle/>
          <a:p>
            <a:r>
              <a:rPr lang="nl-NL" err="1">
                <a:ea typeface="Calibri Light"/>
                <a:cs typeface="Calibri Light"/>
              </a:rPr>
              <a:t>Final</a:t>
            </a:r>
            <a:r>
              <a:rPr lang="nl-NL">
                <a:ea typeface="Calibri Light"/>
                <a:cs typeface="Calibri Light"/>
              </a:rPr>
              <a:t> model: </a:t>
            </a:r>
            <a:r>
              <a:rPr lang="nl-NL" err="1">
                <a:ea typeface="Calibri Light"/>
                <a:cs typeface="Calibri Light"/>
              </a:rPr>
              <a:t>Optimization</a:t>
            </a:r>
            <a:endParaRPr lang="nl-NL"/>
          </a:p>
        </p:txBody>
      </p:sp>
      <p:sp>
        <p:nvSpPr>
          <p:cNvPr id="9" name="Tijdelijke aanduiding voor inhoud 2">
            <a:extLst>
              <a:ext uri="{FF2B5EF4-FFF2-40B4-BE49-F238E27FC236}">
                <a16:creationId xmlns:a16="http://schemas.microsoft.com/office/drawing/2014/main" id="{1510E4FF-FD3E-00AB-21D9-FFF5B987DB05}"/>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2000">
                <a:ea typeface="Calibri"/>
                <a:cs typeface="Calibri"/>
              </a:rPr>
              <a:t>Solution:</a:t>
            </a:r>
          </a:p>
          <a:p>
            <a:pPr>
              <a:buSzPct val="70000"/>
            </a:pPr>
            <a:r>
              <a:rPr lang="en-GB" sz="2000">
                <a:ea typeface="Calibri"/>
                <a:cs typeface="Calibri"/>
              </a:rPr>
              <a:t>Run multiple models of 500 iterations sequentially</a:t>
            </a:r>
            <a:endParaRPr lang="en-US" sz="2000">
              <a:ea typeface="Calibri"/>
              <a:cs typeface="Calibri"/>
            </a:endParaRPr>
          </a:p>
          <a:p>
            <a:pPr>
              <a:buSzPct val="70000"/>
            </a:pPr>
            <a:r>
              <a:rPr lang="en-GB" sz="2000">
                <a:ea typeface="Calibri"/>
                <a:cs typeface="Calibri"/>
              </a:rPr>
              <a:t>Use the results from the first model as boundaries for </a:t>
            </a:r>
            <a:br>
              <a:rPr lang="en-GB" sz="2000">
                <a:ea typeface="Calibri"/>
                <a:cs typeface="Calibri"/>
              </a:rPr>
            </a:br>
            <a:r>
              <a:rPr lang="en-GB" sz="2000">
                <a:ea typeface="Calibri"/>
                <a:cs typeface="Calibri"/>
              </a:rPr>
              <a:t>the second model</a:t>
            </a:r>
            <a:endParaRPr lang="en-US" sz="2000">
              <a:ea typeface="Calibri"/>
              <a:cs typeface="Calibri"/>
            </a:endParaRPr>
          </a:p>
          <a:p>
            <a:pPr>
              <a:buSzPct val="70000"/>
            </a:pPr>
            <a:r>
              <a:rPr lang="en-GB" sz="2000">
                <a:ea typeface="Calibri"/>
                <a:cs typeface="Calibri"/>
              </a:rPr>
              <a:t>Repeat until a satisfying solution has been found</a:t>
            </a:r>
            <a:endParaRPr lang="nl-NL" sz="2000">
              <a:ea typeface="Calibri"/>
              <a:cs typeface="Calibri"/>
            </a:endParaRPr>
          </a:p>
        </p:txBody>
      </p:sp>
      <p:pic>
        <p:nvPicPr>
          <p:cNvPr id="8" name="Content Placeholder 4" descr="A diagram of a bridge&#10;&#10;Description automatically generated">
            <a:extLst>
              <a:ext uri="{FF2B5EF4-FFF2-40B4-BE49-F238E27FC236}">
                <a16:creationId xmlns:a16="http://schemas.microsoft.com/office/drawing/2014/main" id="{84741CD8-A19A-34BF-456B-46B8140EB3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5765" y="3804158"/>
            <a:ext cx="2239274" cy="1274194"/>
          </a:xfrm>
          <a:prstGeom prst="rect">
            <a:avLst/>
          </a:prstGeom>
        </p:spPr>
      </p:pic>
      <p:pic>
        <p:nvPicPr>
          <p:cNvPr id="12" name="Picture 6" descr="A diagram of a bridge&#10;&#10;Description automatically generated">
            <a:extLst>
              <a:ext uri="{FF2B5EF4-FFF2-40B4-BE49-F238E27FC236}">
                <a16:creationId xmlns:a16="http://schemas.microsoft.com/office/drawing/2014/main" id="{9A9091DA-3F59-43B6-EAB5-338F1A000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3652" y="3818537"/>
            <a:ext cx="2215551" cy="1307442"/>
          </a:xfrm>
          <a:prstGeom prst="rect">
            <a:avLst/>
          </a:prstGeom>
        </p:spPr>
      </p:pic>
      <p:pic>
        <p:nvPicPr>
          <p:cNvPr id="14" name="Picture 8" descr="A diagram of a bridge&#10;&#10;Description automatically generated">
            <a:extLst>
              <a:ext uri="{FF2B5EF4-FFF2-40B4-BE49-F238E27FC236}">
                <a16:creationId xmlns:a16="http://schemas.microsoft.com/office/drawing/2014/main" id="{4F07AE52-8B86-5FF6-5A59-6B3DD320BE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8230" y="3794633"/>
            <a:ext cx="2225076" cy="1293244"/>
          </a:xfrm>
          <a:prstGeom prst="rect">
            <a:avLst/>
          </a:prstGeom>
        </p:spPr>
      </p:pic>
      <p:pic>
        <p:nvPicPr>
          <p:cNvPr id="16" name="Picture 10" descr="A diagram of a bridge&#10;&#10;Description automatically generated">
            <a:extLst>
              <a:ext uri="{FF2B5EF4-FFF2-40B4-BE49-F238E27FC236}">
                <a16:creationId xmlns:a16="http://schemas.microsoft.com/office/drawing/2014/main" id="{C4E909EE-C91D-6888-1542-09272703A2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5765" y="5283679"/>
            <a:ext cx="2258324" cy="1274194"/>
          </a:xfrm>
          <a:prstGeom prst="rect">
            <a:avLst/>
          </a:prstGeom>
        </p:spPr>
      </p:pic>
      <p:pic>
        <p:nvPicPr>
          <p:cNvPr id="18" name="Picture 12" descr="A diagram of a bridge&#10;&#10;Description automatically generated">
            <a:extLst>
              <a:ext uri="{FF2B5EF4-FFF2-40B4-BE49-F238E27FC236}">
                <a16:creationId xmlns:a16="http://schemas.microsoft.com/office/drawing/2014/main" id="{EF50D77E-F06B-3891-17EB-4B2ACE2EE1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0412" y="5323161"/>
            <a:ext cx="2239274" cy="1283719"/>
          </a:xfrm>
          <a:prstGeom prst="rect">
            <a:avLst/>
          </a:prstGeom>
        </p:spPr>
      </p:pic>
      <p:pic>
        <p:nvPicPr>
          <p:cNvPr id="20" name="Picture 14" descr="A diagram of a bridge&#10;&#10;Description automatically generated">
            <a:extLst>
              <a:ext uri="{FF2B5EF4-FFF2-40B4-BE49-F238E27FC236}">
                <a16:creationId xmlns:a16="http://schemas.microsoft.com/office/drawing/2014/main" id="{1673A5E4-A555-7870-F106-41728465F1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3468" y="5323160"/>
            <a:ext cx="2234601" cy="1283719"/>
          </a:xfrm>
          <a:prstGeom prst="rect">
            <a:avLst/>
          </a:prstGeom>
        </p:spPr>
      </p:pic>
      <p:sp>
        <p:nvSpPr>
          <p:cNvPr id="22" name="Tijdelijke aanduiding voor inhoud 21">
            <a:extLst>
              <a:ext uri="{FF2B5EF4-FFF2-40B4-BE49-F238E27FC236}">
                <a16:creationId xmlns:a16="http://schemas.microsoft.com/office/drawing/2014/main" id="{AF530F7E-9399-748E-EFC0-929A21E6A801}"/>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704840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B38161-56F8-B429-CD4A-AF3177CE04A8}"/>
              </a:ext>
            </a:extLst>
          </p:cNvPr>
          <p:cNvSpPr>
            <a:spLocks noGrp="1"/>
          </p:cNvSpPr>
          <p:nvPr>
            <p:ph type="title"/>
          </p:nvPr>
        </p:nvSpPr>
        <p:spPr/>
        <p:txBody>
          <a:bodyPr/>
          <a:lstStyle/>
          <a:p>
            <a:r>
              <a:rPr lang="nl-NL" dirty="0">
                <a:ea typeface="Calibri Light"/>
                <a:cs typeface="Calibri Light"/>
              </a:rPr>
              <a:t>Final model: Results</a:t>
            </a:r>
          </a:p>
        </p:txBody>
      </p:sp>
      <p:graphicFrame>
        <p:nvGraphicFramePr>
          <p:cNvPr id="9" name="Content Placeholder 3">
            <a:extLst>
              <a:ext uri="{FF2B5EF4-FFF2-40B4-BE49-F238E27FC236}">
                <a16:creationId xmlns:a16="http://schemas.microsoft.com/office/drawing/2014/main" id="{B4571D15-34BB-CE4B-81C9-1277A44E0039}"/>
              </a:ext>
            </a:extLst>
          </p:cNvPr>
          <p:cNvGraphicFramePr>
            <a:graphicFrameLocks/>
          </p:cNvGraphicFramePr>
          <p:nvPr>
            <p:extLst>
              <p:ext uri="{D42A27DB-BD31-4B8C-83A1-F6EECF244321}">
                <p14:modId xmlns:p14="http://schemas.microsoft.com/office/powerpoint/2010/main" val="1862748105"/>
              </p:ext>
            </p:extLst>
          </p:nvPr>
        </p:nvGraphicFramePr>
        <p:xfrm>
          <a:off x="908879" y="1363406"/>
          <a:ext cx="10374241" cy="4932678"/>
        </p:xfrm>
        <a:graphic>
          <a:graphicData uri="http://schemas.openxmlformats.org/drawingml/2006/table">
            <a:tbl>
              <a:tblPr firstRow="1" bandRow="1">
                <a:tableStyleId>{5940675A-B579-460E-94D1-54222C63F5DA}</a:tableStyleId>
              </a:tblPr>
              <a:tblGrid>
                <a:gridCol w="650520">
                  <a:extLst>
                    <a:ext uri="{9D8B030D-6E8A-4147-A177-3AD203B41FA5}">
                      <a16:colId xmlns:a16="http://schemas.microsoft.com/office/drawing/2014/main" val="3990826465"/>
                    </a:ext>
                  </a:extLst>
                </a:gridCol>
                <a:gridCol w="2147346">
                  <a:extLst>
                    <a:ext uri="{9D8B030D-6E8A-4147-A177-3AD203B41FA5}">
                      <a16:colId xmlns:a16="http://schemas.microsoft.com/office/drawing/2014/main" val="3096135322"/>
                    </a:ext>
                  </a:extLst>
                </a:gridCol>
                <a:gridCol w="979004">
                  <a:extLst>
                    <a:ext uri="{9D8B030D-6E8A-4147-A177-3AD203B41FA5}">
                      <a16:colId xmlns:a16="http://schemas.microsoft.com/office/drawing/2014/main" val="2082908275"/>
                    </a:ext>
                  </a:extLst>
                </a:gridCol>
                <a:gridCol w="1013791">
                  <a:extLst>
                    <a:ext uri="{9D8B030D-6E8A-4147-A177-3AD203B41FA5}">
                      <a16:colId xmlns:a16="http://schemas.microsoft.com/office/drawing/2014/main" val="2796998906"/>
                    </a:ext>
                  </a:extLst>
                </a:gridCol>
                <a:gridCol w="1545535">
                  <a:extLst>
                    <a:ext uri="{9D8B030D-6E8A-4147-A177-3AD203B41FA5}">
                      <a16:colId xmlns:a16="http://schemas.microsoft.com/office/drawing/2014/main" val="2683232597"/>
                    </a:ext>
                  </a:extLst>
                </a:gridCol>
                <a:gridCol w="4038045">
                  <a:extLst>
                    <a:ext uri="{9D8B030D-6E8A-4147-A177-3AD203B41FA5}">
                      <a16:colId xmlns:a16="http://schemas.microsoft.com/office/drawing/2014/main" val="2460600103"/>
                    </a:ext>
                  </a:extLst>
                </a:gridCol>
              </a:tblGrid>
              <a:tr h="370839">
                <a:tc>
                  <a:txBody>
                    <a:bodyPr/>
                    <a:lstStyle/>
                    <a:p>
                      <a:r>
                        <a:rPr lang="en-GB" sz="1600"/>
                        <a:t>Run</a:t>
                      </a:r>
                    </a:p>
                  </a:txBody>
                  <a:tcPr/>
                </a:tc>
                <a:tc>
                  <a:txBody>
                    <a:bodyPr/>
                    <a:lstStyle/>
                    <a:p>
                      <a:r>
                        <a:rPr lang="en-GB" sz="1600"/>
                        <a:t>Natural Frequencies [Hz]</a:t>
                      </a:r>
                    </a:p>
                  </a:txBody>
                  <a:tcPr/>
                </a:tc>
                <a:tc>
                  <a:txBody>
                    <a:bodyPr/>
                    <a:lstStyle/>
                    <a:p>
                      <a:r>
                        <a:rPr lang="en-GB" sz="1600"/>
                        <a:t>Total Mass [kg]</a:t>
                      </a:r>
                    </a:p>
                  </a:txBody>
                  <a:tcPr/>
                </a:tc>
                <a:tc>
                  <a:txBody>
                    <a:bodyPr/>
                    <a:lstStyle/>
                    <a:p>
                      <a:r>
                        <a:rPr lang="en-GB" sz="1600"/>
                        <a:t>Final Score</a:t>
                      </a:r>
                    </a:p>
                  </a:txBody>
                  <a:tcPr/>
                </a:tc>
                <a:tc>
                  <a:txBody>
                    <a:bodyPr/>
                    <a:lstStyle/>
                    <a:p>
                      <a:r>
                        <a:rPr lang="en-GB" sz="1600"/>
                        <a:t>Computation time [hr]</a:t>
                      </a:r>
                    </a:p>
                  </a:txBody>
                  <a:tcPr/>
                </a:tc>
                <a:tc>
                  <a:txBody>
                    <a:bodyPr/>
                    <a:lstStyle/>
                    <a:p>
                      <a:pPr lvl="0">
                        <a:buNone/>
                      </a:pPr>
                      <a:r>
                        <a:rPr lang="en-GB" sz="1600"/>
                        <a:t>Structure visualisation</a:t>
                      </a:r>
                    </a:p>
                  </a:txBody>
                  <a:tcPr/>
                </a:tc>
                <a:extLst>
                  <a:ext uri="{0D108BD9-81ED-4DB2-BD59-A6C34878D82A}">
                    <a16:rowId xmlns:a16="http://schemas.microsoft.com/office/drawing/2014/main" val="567293914"/>
                  </a:ext>
                </a:extLst>
              </a:tr>
              <a:tr h="634998">
                <a:tc>
                  <a:txBody>
                    <a:bodyPr/>
                    <a:lstStyle/>
                    <a:p>
                      <a:pPr marL="0" indent="0">
                        <a:buNone/>
                      </a:pPr>
                      <a:r>
                        <a:rPr lang="en-GB" sz="1600"/>
                        <a:t>1</a:t>
                      </a:r>
                    </a:p>
                  </a:txBody>
                  <a:tcPr/>
                </a:tc>
                <a:tc>
                  <a:txBody>
                    <a:bodyPr/>
                    <a:lstStyle/>
                    <a:p>
                      <a:pPr algn="l"/>
                      <a:r>
                        <a:rPr lang="en-GB" sz="1600">
                          <a:solidFill>
                            <a:srgbClr val="00B050"/>
                          </a:solidFill>
                        </a:rPr>
                        <a:t>20.62</a:t>
                      </a:r>
                      <a:r>
                        <a:rPr lang="en-GB" sz="1600">
                          <a:solidFill>
                            <a:schemeClr val="tx1"/>
                          </a:solidFill>
                        </a:rPr>
                        <a:t>,</a:t>
                      </a:r>
                      <a:r>
                        <a:rPr lang="en-GB" sz="1600">
                          <a:solidFill>
                            <a:srgbClr val="00B050"/>
                          </a:solidFill>
                        </a:rPr>
                        <a:t> 49.83</a:t>
                      </a:r>
                      <a:r>
                        <a:rPr lang="en-GB" sz="1600">
                          <a:solidFill>
                            <a:schemeClr val="tx1"/>
                          </a:solidFill>
                        </a:rPr>
                        <a:t>,</a:t>
                      </a:r>
                      <a:r>
                        <a:rPr lang="en-GB" sz="1600">
                          <a:solidFill>
                            <a:srgbClr val="00B050"/>
                          </a:solidFill>
                        </a:rPr>
                        <a:t> 68.09</a:t>
                      </a:r>
                    </a:p>
                  </a:txBody>
                  <a:tcPr/>
                </a:tc>
                <a:tc>
                  <a:txBody>
                    <a:bodyPr/>
                    <a:lstStyle/>
                    <a:p>
                      <a:pPr algn="ctr"/>
                      <a:r>
                        <a:rPr lang="en-GB" sz="1600"/>
                        <a:t>438.31</a:t>
                      </a:r>
                    </a:p>
                  </a:txBody>
                  <a:tcPr/>
                </a:tc>
                <a:tc>
                  <a:txBody>
                    <a:bodyPr/>
                    <a:lstStyle/>
                    <a:p>
                      <a:pPr algn="ctr"/>
                      <a:r>
                        <a:rPr lang="en-GB" sz="1600"/>
                        <a:t>804.72 </a:t>
                      </a:r>
                    </a:p>
                  </a:txBody>
                  <a:tcPr/>
                </a:tc>
                <a:tc>
                  <a:txBody>
                    <a:bodyPr/>
                    <a:lstStyle/>
                    <a:p>
                      <a:pPr algn="ctr"/>
                      <a:r>
                        <a:rPr lang="en-GB" sz="1600">
                          <a:solidFill>
                            <a:schemeClr val="tx1"/>
                          </a:solidFill>
                        </a:rPr>
                        <a:t>0.71</a:t>
                      </a:r>
                    </a:p>
                  </a:txBody>
                  <a:tcPr/>
                </a:tc>
                <a:tc>
                  <a:txBody>
                    <a:bodyPr/>
                    <a:lstStyle/>
                    <a:p>
                      <a:pPr lvl="0">
                        <a:buNone/>
                      </a:pPr>
                      <a:endParaRPr lang="en-GB" sz="1600"/>
                    </a:p>
                    <a:p>
                      <a:pPr lvl="0">
                        <a:buNone/>
                      </a:pPr>
                      <a:endParaRPr lang="en-GB" sz="1600"/>
                    </a:p>
                  </a:txBody>
                  <a:tcPr/>
                </a:tc>
                <a:extLst>
                  <a:ext uri="{0D108BD9-81ED-4DB2-BD59-A6C34878D82A}">
                    <a16:rowId xmlns:a16="http://schemas.microsoft.com/office/drawing/2014/main" val="44982862"/>
                  </a:ext>
                </a:extLst>
              </a:tr>
              <a:tr h="370839">
                <a:tc>
                  <a:txBody>
                    <a:bodyPr/>
                    <a:lstStyle/>
                    <a:p>
                      <a:r>
                        <a:rPr lang="en-GB" sz="1600"/>
                        <a:t>2</a:t>
                      </a:r>
                    </a:p>
                  </a:txBody>
                  <a:tcPr/>
                </a:tc>
                <a:tc>
                  <a:txBody>
                    <a:bodyPr/>
                    <a:lstStyle/>
                    <a:p>
                      <a:pPr algn="l"/>
                      <a:r>
                        <a:rPr lang="nl-NL" sz="1600">
                          <a:solidFill>
                            <a:srgbClr val="00B050"/>
                          </a:solidFill>
                        </a:rPr>
                        <a:t>21.23</a:t>
                      </a:r>
                      <a:r>
                        <a:rPr lang="nl-NL" sz="1600">
                          <a:solidFill>
                            <a:schemeClr val="tx1"/>
                          </a:solidFill>
                        </a:rPr>
                        <a:t>,</a:t>
                      </a:r>
                      <a:r>
                        <a:rPr lang="nl-NL" sz="1600">
                          <a:solidFill>
                            <a:srgbClr val="00B050"/>
                          </a:solidFill>
                        </a:rPr>
                        <a:t> 42.38</a:t>
                      </a:r>
                      <a:r>
                        <a:rPr lang="nl-NL" sz="1600">
                          <a:solidFill>
                            <a:schemeClr val="tx1"/>
                          </a:solidFill>
                        </a:rPr>
                        <a:t>, </a:t>
                      </a:r>
                      <a:r>
                        <a:rPr lang="nl-NL" sz="1600">
                          <a:solidFill>
                            <a:srgbClr val="00B050"/>
                          </a:solidFill>
                        </a:rPr>
                        <a:t>60.51</a:t>
                      </a:r>
                      <a:endParaRPr lang="en-GB" sz="1600">
                        <a:solidFill>
                          <a:srgbClr val="00B050"/>
                        </a:solidFill>
                      </a:endParaRPr>
                    </a:p>
                  </a:txBody>
                  <a:tcPr/>
                </a:tc>
                <a:tc>
                  <a:txBody>
                    <a:bodyPr/>
                    <a:lstStyle/>
                    <a:p>
                      <a:pPr algn="ctr"/>
                      <a:r>
                        <a:rPr lang="nl-NL" sz="1600"/>
                        <a:t>471.28</a:t>
                      </a:r>
                      <a:endParaRPr lang="en-GB" sz="1600"/>
                    </a:p>
                  </a:txBody>
                  <a:tcPr/>
                </a:tc>
                <a:tc>
                  <a:txBody>
                    <a:bodyPr/>
                    <a:lstStyle/>
                    <a:p>
                      <a:pPr algn="ctr"/>
                      <a:r>
                        <a:rPr lang="nl-NL" sz="1600"/>
                        <a:t>479.87</a:t>
                      </a:r>
                      <a:endParaRPr lang="en-GB" sz="16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a:solidFill>
                            <a:schemeClr val="tx1"/>
                          </a:solidFill>
                        </a:rPr>
                        <a:t>0.69</a:t>
                      </a:r>
                    </a:p>
                  </a:txBody>
                  <a:tcPr/>
                </a:tc>
                <a:tc>
                  <a:txBody>
                    <a:bodyPr/>
                    <a:lstStyle/>
                    <a:p>
                      <a:pPr lvl="0">
                        <a:buNone/>
                      </a:pPr>
                      <a:endParaRPr lang="en-GB" sz="1600"/>
                    </a:p>
                    <a:p>
                      <a:pPr lvl="0">
                        <a:buNone/>
                      </a:pPr>
                      <a:endParaRPr lang="en-GB" sz="1600"/>
                    </a:p>
                  </a:txBody>
                  <a:tcPr/>
                </a:tc>
                <a:extLst>
                  <a:ext uri="{0D108BD9-81ED-4DB2-BD59-A6C34878D82A}">
                    <a16:rowId xmlns:a16="http://schemas.microsoft.com/office/drawing/2014/main" val="2665862724"/>
                  </a:ext>
                </a:extLst>
              </a:tr>
              <a:tr h="370839">
                <a:tc>
                  <a:txBody>
                    <a:bodyPr/>
                    <a:lstStyle/>
                    <a:p>
                      <a:r>
                        <a:rPr lang="en-GB" sz="1600"/>
                        <a:t>3 </a:t>
                      </a:r>
                    </a:p>
                  </a:txBody>
                  <a:tcPr/>
                </a:tc>
                <a:tc>
                  <a:txBody>
                    <a:bodyPr/>
                    <a:lstStyle/>
                    <a:p>
                      <a:pPr lvl="0" algn="l">
                        <a:buNone/>
                      </a:pPr>
                      <a:r>
                        <a:rPr lang="nl-NL" sz="1600">
                          <a:solidFill>
                            <a:srgbClr val="00B050"/>
                          </a:solidFill>
                        </a:rPr>
                        <a:t>20.44</a:t>
                      </a:r>
                      <a:r>
                        <a:rPr lang="nl-NL" sz="1600">
                          <a:solidFill>
                            <a:schemeClr val="tx1"/>
                          </a:solidFill>
                        </a:rPr>
                        <a:t>,</a:t>
                      </a:r>
                      <a:r>
                        <a:rPr lang="nl-NL" sz="1600">
                          <a:solidFill>
                            <a:srgbClr val="00B050"/>
                          </a:solidFill>
                        </a:rPr>
                        <a:t> 40.70</a:t>
                      </a:r>
                      <a:r>
                        <a:rPr lang="nl-NL" sz="1600">
                          <a:solidFill>
                            <a:schemeClr val="tx1"/>
                          </a:solidFill>
                        </a:rPr>
                        <a:t>,</a:t>
                      </a:r>
                      <a:r>
                        <a:rPr lang="nl-NL" sz="1600">
                          <a:solidFill>
                            <a:srgbClr val="00B050"/>
                          </a:solidFill>
                        </a:rPr>
                        <a:t> 60.92</a:t>
                      </a:r>
                      <a:endParaRPr lang="en-GB" sz="1600">
                        <a:solidFill>
                          <a:srgbClr val="00B050"/>
                        </a:solidFill>
                      </a:endParaRPr>
                    </a:p>
                  </a:txBody>
                  <a:tcPr/>
                </a:tc>
                <a:tc>
                  <a:txBody>
                    <a:bodyPr/>
                    <a:lstStyle/>
                    <a:p>
                      <a:pPr algn="ctr"/>
                      <a:r>
                        <a:rPr lang="nl-NL" sz="1600"/>
                        <a:t>477.16</a:t>
                      </a:r>
                      <a:endParaRPr lang="en-GB" sz="1600"/>
                    </a:p>
                  </a:txBody>
                  <a:tcPr/>
                </a:tc>
                <a:tc>
                  <a:txBody>
                    <a:bodyPr/>
                    <a:lstStyle/>
                    <a:p>
                      <a:pPr algn="ctr"/>
                      <a:r>
                        <a:rPr lang="nl-NL" sz="1600"/>
                        <a:t>461.95</a:t>
                      </a:r>
                      <a:endParaRPr lang="en-GB" sz="16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a:solidFill>
                            <a:schemeClr val="tx1"/>
                          </a:solidFill>
                        </a:rPr>
                        <a:t>0.82</a:t>
                      </a:r>
                    </a:p>
                  </a:txBody>
                  <a:tcPr/>
                </a:tc>
                <a:tc>
                  <a:txBody>
                    <a:bodyPr/>
                    <a:lstStyle/>
                    <a:p>
                      <a:pPr lvl="0">
                        <a:buNone/>
                      </a:pPr>
                      <a:endParaRPr lang="en-GB" sz="1600"/>
                    </a:p>
                    <a:p>
                      <a:pPr lvl="0">
                        <a:buNone/>
                      </a:pPr>
                      <a:endParaRPr lang="en-GB" sz="1600"/>
                    </a:p>
                  </a:txBody>
                  <a:tcPr/>
                </a:tc>
                <a:extLst>
                  <a:ext uri="{0D108BD9-81ED-4DB2-BD59-A6C34878D82A}">
                    <a16:rowId xmlns:a16="http://schemas.microsoft.com/office/drawing/2014/main" val="198794229"/>
                  </a:ext>
                </a:extLst>
              </a:tr>
              <a:tr h="370839">
                <a:tc>
                  <a:txBody>
                    <a:bodyPr/>
                    <a:lstStyle/>
                    <a:p>
                      <a:r>
                        <a:rPr lang="en-GB" sz="1600"/>
                        <a:t>4</a:t>
                      </a:r>
                      <a:endParaRPr lang="nl-NL" sz="1600"/>
                    </a:p>
                  </a:txBody>
                  <a:tcPr/>
                </a:tc>
                <a:tc>
                  <a:txBody>
                    <a:bodyPr/>
                    <a:lstStyle/>
                    <a:p>
                      <a:pPr lvl="0" algn="l">
                        <a:buNone/>
                      </a:pPr>
                      <a:r>
                        <a:rPr lang="nl-NL" sz="1600">
                          <a:solidFill>
                            <a:srgbClr val="00B050"/>
                          </a:solidFill>
                        </a:rPr>
                        <a:t>21.30</a:t>
                      </a:r>
                      <a:r>
                        <a:rPr lang="nl-NL" sz="1600"/>
                        <a:t>, </a:t>
                      </a:r>
                      <a:r>
                        <a:rPr lang="nl-NL" sz="1600">
                          <a:solidFill>
                            <a:srgbClr val="00B050"/>
                          </a:solidFill>
                        </a:rPr>
                        <a:t>40.29</a:t>
                      </a:r>
                      <a:r>
                        <a:rPr lang="nl-NL" sz="1600"/>
                        <a:t>, </a:t>
                      </a:r>
                      <a:r>
                        <a:rPr lang="nl-NL" sz="1600">
                          <a:solidFill>
                            <a:srgbClr val="00B050"/>
                          </a:solidFill>
                        </a:rPr>
                        <a:t>60.27</a:t>
                      </a:r>
                      <a:endParaRPr lang="en-GB" sz="1600" u="none" strike="noStrike" noProof="0">
                        <a:solidFill>
                          <a:srgbClr val="00B050"/>
                        </a:solidFill>
                      </a:endParaRPr>
                    </a:p>
                  </a:txBody>
                  <a:tcPr/>
                </a:tc>
                <a:tc>
                  <a:txBody>
                    <a:bodyPr/>
                    <a:lstStyle/>
                    <a:p>
                      <a:pPr algn="ctr"/>
                      <a:r>
                        <a:rPr lang="nl-NL" sz="1600"/>
                        <a:t>455.62</a:t>
                      </a:r>
                      <a:endParaRPr lang="en-GB" sz="1600"/>
                    </a:p>
                  </a:txBody>
                  <a:tcPr/>
                </a:tc>
                <a:tc>
                  <a:txBody>
                    <a:bodyPr/>
                    <a:lstStyle/>
                    <a:p>
                      <a:pPr algn="ctr"/>
                      <a:r>
                        <a:rPr lang="nl-NL" sz="1600"/>
                        <a:t>461.87</a:t>
                      </a:r>
                      <a:endParaRPr lang="en-GB" sz="1600"/>
                    </a:p>
                  </a:txBody>
                  <a:tcPr/>
                </a:tc>
                <a:tc>
                  <a:txBody>
                    <a:bodyPr/>
                    <a:lstStyle/>
                    <a:p>
                      <a:pPr marL="0" marR="0" lvl="0" indent="0" algn="ctr" rtl="0" eaLnBrk="1" fontAlgn="auto" latinLnBrk="0" hangingPunct="1">
                        <a:lnSpc>
                          <a:spcPct val="100000"/>
                        </a:lnSpc>
                        <a:spcBef>
                          <a:spcPts val="0"/>
                        </a:spcBef>
                        <a:spcAft>
                          <a:spcPts val="0"/>
                        </a:spcAft>
                        <a:buClrTx/>
                        <a:buSzTx/>
                        <a:buFontTx/>
                        <a:buNone/>
                      </a:pPr>
                      <a:r>
                        <a:rPr lang="en-GB" sz="1600">
                          <a:solidFill>
                            <a:schemeClr val="tx1"/>
                          </a:solidFill>
                        </a:rPr>
                        <a:t>0.70</a:t>
                      </a:r>
                    </a:p>
                  </a:txBody>
                  <a:tcPr/>
                </a:tc>
                <a:tc>
                  <a:txBody>
                    <a:bodyPr/>
                    <a:lstStyle/>
                    <a:p>
                      <a:pPr lvl="0">
                        <a:buNone/>
                      </a:pPr>
                      <a:endParaRPr lang="en-GB" sz="1600"/>
                    </a:p>
                    <a:p>
                      <a:pPr lvl="0">
                        <a:buNone/>
                      </a:pPr>
                      <a:endParaRPr lang="en-GB" sz="1600"/>
                    </a:p>
                  </a:txBody>
                  <a:tcPr/>
                </a:tc>
                <a:extLst>
                  <a:ext uri="{0D108BD9-81ED-4DB2-BD59-A6C34878D82A}">
                    <a16:rowId xmlns:a16="http://schemas.microsoft.com/office/drawing/2014/main" val="3374471197"/>
                  </a:ext>
                </a:extLst>
              </a:tr>
              <a:tr h="370838">
                <a:tc>
                  <a:txBody>
                    <a:bodyPr/>
                    <a:lstStyle/>
                    <a:p>
                      <a:pPr lvl="0">
                        <a:buNone/>
                      </a:pPr>
                      <a:r>
                        <a:rPr lang="en-GB" sz="1600"/>
                        <a:t>5</a:t>
                      </a:r>
                    </a:p>
                  </a:txBody>
                  <a:tcPr/>
                </a:tc>
                <a:tc>
                  <a:txBody>
                    <a:bodyPr/>
                    <a:lstStyle/>
                    <a:p>
                      <a:pPr lvl="0" algn="l">
                        <a:buNone/>
                      </a:pPr>
                      <a:r>
                        <a:rPr lang="nl-NL" sz="1600">
                          <a:solidFill>
                            <a:srgbClr val="00B050"/>
                          </a:solidFill>
                        </a:rPr>
                        <a:t>20.17</a:t>
                      </a:r>
                      <a:r>
                        <a:rPr lang="nl-NL" sz="1600">
                          <a:solidFill>
                            <a:schemeClr val="tx1"/>
                          </a:solidFill>
                        </a:rPr>
                        <a:t>,</a:t>
                      </a:r>
                      <a:r>
                        <a:rPr lang="nl-NL" sz="1600">
                          <a:solidFill>
                            <a:srgbClr val="00B050"/>
                          </a:solidFill>
                        </a:rPr>
                        <a:t> 40.94</a:t>
                      </a:r>
                      <a:r>
                        <a:rPr lang="nl-NL" sz="1600">
                          <a:solidFill>
                            <a:schemeClr val="tx1"/>
                          </a:solidFill>
                        </a:rPr>
                        <a:t>,</a:t>
                      </a:r>
                      <a:r>
                        <a:rPr lang="nl-NL" sz="1600">
                          <a:solidFill>
                            <a:srgbClr val="00B050"/>
                          </a:solidFill>
                        </a:rPr>
                        <a:t> 61.52</a:t>
                      </a:r>
                    </a:p>
                  </a:txBody>
                  <a:tcPr/>
                </a:tc>
                <a:tc>
                  <a:txBody>
                    <a:bodyPr/>
                    <a:lstStyle/>
                    <a:p>
                      <a:pPr lvl="0" algn="ctr">
                        <a:buNone/>
                      </a:pPr>
                      <a:r>
                        <a:rPr lang="nl-NL" sz="1600"/>
                        <a:t>450.13</a:t>
                      </a:r>
                    </a:p>
                  </a:txBody>
                  <a:tcPr/>
                </a:tc>
                <a:tc>
                  <a:txBody>
                    <a:bodyPr/>
                    <a:lstStyle/>
                    <a:p>
                      <a:pPr lvl="0" algn="ctr">
                        <a:buNone/>
                      </a:pPr>
                      <a:r>
                        <a:rPr lang="nl-NL" sz="1600"/>
                        <a:t>465.02</a:t>
                      </a:r>
                    </a:p>
                  </a:txBody>
                  <a:tcPr/>
                </a:tc>
                <a:tc>
                  <a:txBody>
                    <a:bodyPr/>
                    <a:lstStyle/>
                    <a:p>
                      <a:pPr marL="0" lvl="0" indent="0" algn="ctr">
                        <a:lnSpc>
                          <a:spcPct val="100000"/>
                        </a:lnSpc>
                        <a:spcBef>
                          <a:spcPts val="0"/>
                        </a:spcBef>
                        <a:spcAft>
                          <a:spcPts val="0"/>
                        </a:spcAft>
                        <a:buNone/>
                      </a:pPr>
                      <a:r>
                        <a:rPr lang="en-GB" sz="1600">
                          <a:solidFill>
                            <a:schemeClr val="tx1"/>
                          </a:solidFill>
                        </a:rPr>
                        <a:t>0.75</a:t>
                      </a:r>
                    </a:p>
                  </a:txBody>
                  <a:tcPr/>
                </a:tc>
                <a:tc>
                  <a:txBody>
                    <a:bodyPr/>
                    <a:lstStyle/>
                    <a:p>
                      <a:pPr lvl="0">
                        <a:buNone/>
                      </a:pPr>
                      <a:endParaRPr lang="en-GB" sz="1600"/>
                    </a:p>
                    <a:p>
                      <a:pPr lvl="0">
                        <a:buNone/>
                      </a:pPr>
                      <a:endParaRPr lang="en-GB" sz="1600"/>
                    </a:p>
                  </a:txBody>
                  <a:tcPr/>
                </a:tc>
                <a:extLst>
                  <a:ext uri="{0D108BD9-81ED-4DB2-BD59-A6C34878D82A}">
                    <a16:rowId xmlns:a16="http://schemas.microsoft.com/office/drawing/2014/main" val="1109670423"/>
                  </a:ext>
                </a:extLst>
              </a:tr>
              <a:tr h="370838">
                <a:tc>
                  <a:txBody>
                    <a:bodyPr/>
                    <a:lstStyle/>
                    <a:p>
                      <a:pPr lvl="0">
                        <a:buNone/>
                      </a:pPr>
                      <a:r>
                        <a:rPr lang="en-GB" sz="1600"/>
                        <a:t>6</a:t>
                      </a:r>
                    </a:p>
                  </a:txBody>
                  <a:tcPr/>
                </a:tc>
                <a:tc>
                  <a:txBody>
                    <a:bodyPr/>
                    <a:lstStyle/>
                    <a:p>
                      <a:pPr lvl="0" algn="l">
                        <a:buNone/>
                      </a:pPr>
                      <a:r>
                        <a:rPr lang="nl-NL" sz="1600">
                          <a:solidFill>
                            <a:srgbClr val="00B050"/>
                          </a:solidFill>
                        </a:rPr>
                        <a:t>20.41</a:t>
                      </a:r>
                      <a:r>
                        <a:rPr lang="nl-NL" sz="1600">
                          <a:solidFill>
                            <a:schemeClr val="tx1"/>
                          </a:solidFill>
                        </a:rPr>
                        <a:t>,</a:t>
                      </a:r>
                      <a:r>
                        <a:rPr lang="nl-NL" sz="1600">
                          <a:solidFill>
                            <a:srgbClr val="00B050"/>
                          </a:solidFill>
                        </a:rPr>
                        <a:t> 42.16</a:t>
                      </a:r>
                      <a:r>
                        <a:rPr lang="nl-NL" sz="1600">
                          <a:solidFill>
                            <a:schemeClr val="tx1"/>
                          </a:solidFill>
                        </a:rPr>
                        <a:t>,</a:t>
                      </a:r>
                      <a:r>
                        <a:rPr lang="nl-NL" sz="1600">
                          <a:solidFill>
                            <a:srgbClr val="00B050"/>
                          </a:solidFill>
                        </a:rPr>
                        <a:t> 61.28</a:t>
                      </a:r>
                    </a:p>
                  </a:txBody>
                  <a:tcPr/>
                </a:tc>
                <a:tc>
                  <a:txBody>
                    <a:bodyPr/>
                    <a:lstStyle/>
                    <a:p>
                      <a:pPr lvl="0" algn="ctr">
                        <a:buNone/>
                      </a:pPr>
                      <a:r>
                        <a:rPr lang="nl-NL" sz="1600"/>
                        <a:t>455.80</a:t>
                      </a:r>
                    </a:p>
                  </a:txBody>
                  <a:tcPr/>
                </a:tc>
                <a:tc>
                  <a:txBody>
                    <a:bodyPr/>
                    <a:lstStyle/>
                    <a:p>
                      <a:pPr lvl="0" algn="ctr">
                        <a:buNone/>
                      </a:pPr>
                      <a:r>
                        <a:rPr lang="nl-NL" sz="1600"/>
                        <a:t>467.69</a:t>
                      </a:r>
                    </a:p>
                  </a:txBody>
                  <a:tcPr/>
                </a:tc>
                <a:tc>
                  <a:txBody>
                    <a:bodyPr/>
                    <a:lstStyle/>
                    <a:p>
                      <a:pPr marL="0" lvl="0" indent="0" algn="ctr">
                        <a:lnSpc>
                          <a:spcPct val="100000"/>
                        </a:lnSpc>
                        <a:spcBef>
                          <a:spcPts val="0"/>
                        </a:spcBef>
                        <a:spcAft>
                          <a:spcPts val="0"/>
                        </a:spcAft>
                        <a:buNone/>
                      </a:pPr>
                      <a:r>
                        <a:rPr lang="en-GB" sz="1600">
                          <a:solidFill>
                            <a:schemeClr val="tx1"/>
                          </a:solidFill>
                        </a:rPr>
                        <a:t>0.8</a:t>
                      </a:r>
                    </a:p>
                  </a:txBody>
                  <a:tcPr/>
                </a:tc>
                <a:tc>
                  <a:txBody>
                    <a:bodyPr/>
                    <a:lstStyle/>
                    <a:p>
                      <a:pPr lvl="0">
                        <a:buNone/>
                      </a:pPr>
                      <a:endParaRPr lang="en-GB" sz="1600"/>
                    </a:p>
                    <a:p>
                      <a:pPr lvl="0">
                        <a:buNone/>
                      </a:pPr>
                      <a:endParaRPr lang="en-GB" sz="1600"/>
                    </a:p>
                  </a:txBody>
                  <a:tcPr/>
                </a:tc>
                <a:extLst>
                  <a:ext uri="{0D108BD9-81ED-4DB2-BD59-A6C34878D82A}">
                    <a16:rowId xmlns:a16="http://schemas.microsoft.com/office/drawing/2014/main" val="1093151635"/>
                  </a:ext>
                </a:extLst>
              </a:tr>
              <a:tr h="370838">
                <a:tc>
                  <a:txBody>
                    <a:bodyPr/>
                    <a:lstStyle/>
                    <a:p>
                      <a:pPr lvl="0">
                        <a:buNone/>
                      </a:pPr>
                      <a:r>
                        <a:rPr lang="en-GB" sz="1600"/>
                        <a:t>7</a:t>
                      </a:r>
                    </a:p>
                  </a:txBody>
                  <a:tcPr/>
                </a:tc>
                <a:tc>
                  <a:txBody>
                    <a:bodyPr/>
                    <a:lstStyle/>
                    <a:p>
                      <a:pPr lvl="0" algn="l">
                        <a:buNone/>
                      </a:pPr>
                      <a:r>
                        <a:rPr lang="nl-NL" sz="1600">
                          <a:solidFill>
                            <a:srgbClr val="00B050"/>
                          </a:solidFill>
                        </a:rPr>
                        <a:t>20.33</a:t>
                      </a:r>
                      <a:r>
                        <a:rPr lang="nl-NL" sz="1600">
                          <a:solidFill>
                            <a:schemeClr val="tx1"/>
                          </a:solidFill>
                        </a:rPr>
                        <a:t>,</a:t>
                      </a:r>
                      <a:r>
                        <a:rPr lang="nl-NL" sz="1600">
                          <a:solidFill>
                            <a:srgbClr val="00B050"/>
                          </a:solidFill>
                        </a:rPr>
                        <a:t> 40.21</a:t>
                      </a:r>
                      <a:r>
                        <a:rPr lang="nl-NL" sz="1600">
                          <a:solidFill>
                            <a:schemeClr val="tx1"/>
                          </a:solidFill>
                        </a:rPr>
                        <a:t>,</a:t>
                      </a:r>
                      <a:r>
                        <a:rPr lang="nl-NL" sz="1600">
                          <a:solidFill>
                            <a:srgbClr val="00B050"/>
                          </a:solidFill>
                        </a:rPr>
                        <a:t> 60.65</a:t>
                      </a:r>
                    </a:p>
                  </a:txBody>
                  <a:tcPr/>
                </a:tc>
                <a:tc>
                  <a:txBody>
                    <a:bodyPr/>
                    <a:lstStyle/>
                    <a:p>
                      <a:pPr lvl="0" algn="ctr">
                        <a:buNone/>
                      </a:pPr>
                      <a:r>
                        <a:rPr lang="nl-NL" sz="1600"/>
                        <a:t>447.95</a:t>
                      </a:r>
                    </a:p>
                  </a:txBody>
                  <a:tcPr/>
                </a:tc>
                <a:tc>
                  <a:txBody>
                    <a:bodyPr/>
                    <a:lstStyle/>
                    <a:p>
                      <a:pPr lvl="0" algn="ctr">
                        <a:buNone/>
                      </a:pPr>
                      <a:r>
                        <a:rPr lang="nl-NL" sz="1600"/>
                        <a:t>456.13</a:t>
                      </a:r>
                    </a:p>
                  </a:txBody>
                  <a:tcPr/>
                </a:tc>
                <a:tc>
                  <a:txBody>
                    <a:bodyPr/>
                    <a:lstStyle/>
                    <a:p>
                      <a:pPr marL="0" lvl="0" indent="0" algn="ctr">
                        <a:lnSpc>
                          <a:spcPct val="100000"/>
                        </a:lnSpc>
                        <a:spcBef>
                          <a:spcPts val="0"/>
                        </a:spcBef>
                        <a:spcAft>
                          <a:spcPts val="0"/>
                        </a:spcAft>
                        <a:buNone/>
                      </a:pPr>
                      <a:r>
                        <a:rPr lang="en-GB" sz="1600">
                          <a:solidFill>
                            <a:schemeClr val="tx1"/>
                          </a:solidFill>
                        </a:rPr>
                        <a:t>0.77</a:t>
                      </a:r>
                    </a:p>
                  </a:txBody>
                  <a:tcPr/>
                </a:tc>
                <a:tc>
                  <a:txBody>
                    <a:bodyPr/>
                    <a:lstStyle/>
                    <a:p>
                      <a:pPr lvl="0">
                        <a:buNone/>
                      </a:pPr>
                      <a:endParaRPr lang="en-GB" sz="1600"/>
                    </a:p>
                    <a:p>
                      <a:pPr lvl="0">
                        <a:buNone/>
                      </a:pPr>
                      <a:endParaRPr lang="en-GB" sz="1600"/>
                    </a:p>
                  </a:txBody>
                  <a:tcPr/>
                </a:tc>
                <a:extLst>
                  <a:ext uri="{0D108BD9-81ED-4DB2-BD59-A6C34878D82A}">
                    <a16:rowId xmlns:a16="http://schemas.microsoft.com/office/drawing/2014/main" val="4189514185"/>
                  </a:ext>
                </a:extLst>
              </a:tr>
            </a:tbl>
          </a:graphicData>
        </a:graphic>
      </p:graphicFrame>
      <p:pic>
        <p:nvPicPr>
          <p:cNvPr id="6" name="Afbeelding 5" descr="Afbeelding met lijn, Perceel, diagram, helling&#10;&#10;Automatisch gegenereerde beschrijving">
            <a:extLst>
              <a:ext uri="{FF2B5EF4-FFF2-40B4-BE49-F238E27FC236}">
                <a16:creationId xmlns:a16="http://schemas.microsoft.com/office/drawing/2014/main" id="{43BE107D-57A4-35E8-6FB9-6481FE8DC0C6}"/>
              </a:ext>
            </a:extLst>
          </p:cNvPr>
          <p:cNvPicPr>
            <a:picLocks noChangeAspect="1"/>
          </p:cNvPicPr>
          <p:nvPr/>
        </p:nvPicPr>
        <p:blipFill rotWithShape="1">
          <a:blip r:embed="rId2">
            <a:extLst>
              <a:ext uri="{28A0092B-C50C-407E-A947-70E740481C1C}">
                <a14:useLocalDpi xmlns:a14="http://schemas.microsoft.com/office/drawing/2010/main" val="0"/>
              </a:ext>
            </a:extLst>
          </a:blip>
          <a:srcRect t="25715" r="3071" b="11429"/>
          <a:stretch/>
        </p:blipFill>
        <p:spPr>
          <a:xfrm>
            <a:off x="7829349" y="2837231"/>
            <a:ext cx="2828684" cy="555339"/>
          </a:xfrm>
          <a:prstGeom prst="rect">
            <a:avLst/>
          </a:prstGeom>
        </p:spPr>
      </p:pic>
      <p:pic>
        <p:nvPicPr>
          <p:cNvPr id="10" name="Afbeelding 9" descr="Afbeelding met lijn, diagram, Perceel, helling&#10;&#10;Automatisch gegenereerde beschrijving">
            <a:extLst>
              <a:ext uri="{FF2B5EF4-FFF2-40B4-BE49-F238E27FC236}">
                <a16:creationId xmlns:a16="http://schemas.microsoft.com/office/drawing/2014/main" id="{8DE6699F-1B34-6243-BD9F-0E77E208F13B}"/>
              </a:ext>
            </a:extLst>
          </p:cNvPr>
          <p:cNvPicPr>
            <a:picLocks noChangeAspect="1"/>
          </p:cNvPicPr>
          <p:nvPr/>
        </p:nvPicPr>
        <p:blipFill rotWithShape="1">
          <a:blip r:embed="rId3">
            <a:extLst>
              <a:ext uri="{28A0092B-C50C-407E-A947-70E740481C1C}">
                <a14:useLocalDpi xmlns:a14="http://schemas.microsoft.com/office/drawing/2010/main" val="0"/>
              </a:ext>
            </a:extLst>
          </a:blip>
          <a:srcRect b="10394"/>
          <a:stretch/>
        </p:blipFill>
        <p:spPr>
          <a:xfrm>
            <a:off x="7873093" y="3435640"/>
            <a:ext cx="2785555" cy="497616"/>
          </a:xfrm>
          <a:prstGeom prst="rect">
            <a:avLst/>
          </a:prstGeom>
        </p:spPr>
      </p:pic>
      <p:pic>
        <p:nvPicPr>
          <p:cNvPr id="14" name="Afbeelding 13" descr="Afbeelding met lijn, Perceel, diagram, helling&#10;&#10;Automatisch gegenereerde beschrijving">
            <a:extLst>
              <a:ext uri="{FF2B5EF4-FFF2-40B4-BE49-F238E27FC236}">
                <a16:creationId xmlns:a16="http://schemas.microsoft.com/office/drawing/2014/main" id="{65625962-CA80-420E-98C4-23DD2DCF61B2}"/>
              </a:ext>
            </a:extLst>
          </p:cNvPr>
          <p:cNvPicPr>
            <a:picLocks noChangeAspect="1"/>
          </p:cNvPicPr>
          <p:nvPr/>
        </p:nvPicPr>
        <p:blipFill rotWithShape="1">
          <a:blip r:embed="rId4">
            <a:extLst>
              <a:ext uri="{28A0092B-C50C-407E-A947-70E740481C1C}">
                <a14:useLocalDpi xmlns:a14="http://schemas.microsoft.com/office/drawing/2010/main" val="0"/>
              </a:ext>
            </a:extLst>
          </a:blip>
          <a:srcRect t="1" b="6991"/>
          <a:stretch/>
        </p:blipFill>
        <p:spPr>
          <a:xfrm>
            <a:off x="7873093" y="4002411"/>
            <a:ext cx="2785554" cy="536702"/>
          </a:xfrm>
          <a:prstGeom prst="rect">
            <a:avLst/>
          </a:prstGeom>
        </p:spPr>
      </p:pic>
      <p:pic>
        <p:nvPicPr>
          <p:cNvPr id="3" name="Picture 1581789731">
            <a:extLst>
              <a:ext uri="{FF2B5EF4-FFF2-40B4-BE49-F238E27FC236}">
                <a16:creationId xmlns:a16="http://schemas.microsoft.com/office/drawing/2014/main" id="{0249A261-A42D-560A-3CA6-DD7AB03E4966}"/>
              </a:ext>
            </a:extLst>
          </p:cNvPr>
          <p:cNvPicPr>
            <a:picLocks noChangeAspect="1"/>
          </p:cNvPicPr>
          <p:nvPr/>
        </p:nvPicPr>
        <p:blipFill rotWithShape="1">
          <a:blip r:embed="rId5">
            <a:extLst>
              <a:ext uri="{28A0092B-C50C-407E-A947-70E740481C1C}">
                <a14:useLocalDpi xmlns:a14="http://schemas.microsoft.com/office/drawing/2010/main" val="0"/>
              </a:ext>
            </a:extLst>
          </a:blip>
          <a:srcRect l="12667" t="23884" r="7904" b="23362"/>
          <a:stretch/>
        </p:blipFill>
        <p:spPr>
          <a:xfrm>
            <a:off x="7833446" y="2232896"/>
            <a:ext cx="2828684" cy="555340"/>
          </a:xfrm>
          <a:prstGeom prst="rect">
            <a:avLst/>
          </a:prstGeom>
        </p:spPr>
      </p:pic>
      <p:pic>
        <p:nvPicPr>
          <p:cNvPr id="4" name="Afbeelding 3" descr="Afbeelding met lijn, diagram, Perceel, helling&#10;&#10;Automatisch gegenereerde beschrijving">
            <a:extLst>
              <a:ext uri="{FF2B5EF4-FFF2-40B4-BE49-F238E27FC236}">
                <a16:creationId xmlns:a16="http://schemas.microsoft.com/office/drawing/2014/main" id="{A63DDD22-DE68-EF42-9E9C-6A61F8335523}"/>
              </a:ext>
            </a:extLst>
          </p:cNvPr>
          <p:cNvPicPr>
            <a:picLocks noChangeAspect="1"/>
          </p:cNvPicPr>
          <p:nvPr/>
        </p:nvPicPr>
        <p:blipFill rotWithShape="1">
          <a:blip r:embed="rId6"/>
          <a:srcRect l="14658" t="22768" r="10045" b="23314"/>
          <a:stretch/>
        </p:blipFill>
        <p:spPr>
          <a:xfrm>
            <a:off x="7873400" y="4574357"/>
            <a:ext cx="2784940" cy="558389"/>
          </a:xfrm>
          <a:prstGeom prst="rect">
            <a:avLst/>
          </a:prstGeom>
        </p:spPr>
      </p:pic>
      <p:pic>
        <p:nvPicPr>
          <p:cNvPr id="7" name="Afbeelding 6" descr="Afbeelding met lijn, diagram, Perceel, helling&#10;&#10;Automatisch gegenereerde beschrijving">
            <a:extLst>
              <a:ext uri="{FF2B5EF4-FFF2-40B4-BE49-F238E27FC236}">
                <a16:creationId xmlns:a16="http://schemas.microsoft.com/office/drawing/2014/main" id="{E34A3F61-6E7C-8198-BD32-84C95E1204E0}"/>
              </a:ext>
            </a:extLst>
          </p:cNvPr>
          <p:cNvPicPr>
            <a:picLocks noChangeAspect="1"/>
          </p:cNvPicPr>
          <p:nvPr/>
        </p:nvPicPr>
        <p:blipFill rotWithShape="1">
          <a:blip r:embed="rId7">
            <a:extLst>
              <a:ext uri="{28A0092B-C50C-407E-A947-70E740481C1C}">
                <a14:useLocalDpi xmlns:a14="http://schemas.microsoft.com/office/drawing/2010/main" val="0"/>
              </a:ext>
            </a:extLst>
          </a:blip>
          <a:srcRect l="14910" t="23077" r="9636" b="22684"/>
          <a:stretch/>
        </p:blipFill>
        <p:spPr>
          <a:xfrm>
            <a:off x="7873093" y="5156025"/>
            <a:ext cx="2792969" cy="558389"/>
          </a:xfrm>
          <a:prstGeom prst="rect">
            <a:avLst/>
          </a:prstGeom>
        </p:spPr>
      </p:pic>
      <p:pic>
        <p:nvPicPr>
          <p:cNvPr id="5" name="Afbeelding 4" descr="Afbeelding met lijn, diagram, Perceel&#10;&#10;Automatisch gegenereerde beschrijving">
            <a:extLst>
              <a:ext uri="{FF2B5EF4-FFF2-40B4-BE49-F238E27FC236}">
                <a16:creationId xmlns:a16="http://schemas.microsoft.com/office/drawing/2014/main" id="{3FFD07EA-83FC-A02D-5A66-CBF9D8682207}"/>
              </a:ext>
            </a:extLst>
          </p:cNvPr>
          <p:cNvPicPr>
            <a:picLocks noChangeAspect="1"/>
          </p:cNvPicPr>
          <p:nvPr/>
        </p:nvPicPr>
        <p:blipFill rotWithShape="1">
          <a:blip r:embed="rId8"/>
          <a:srcRect l="14509" t="22991" r="10342" b="21817"/>
          <a:stretch/>
        </p:blipFill>
        <p:spPr>
          <a:xfrm>
            <a:off x="7874000" y="5747348"/>
            <a:ext cx="2694227" cy="552469"/>
          </a:xfrm>
          <a:prstGeom prst="rect">
            <a:avLst/>
          </a:prstGeom>
        </p:spPr>
      </p:pic>
    </p:spTree>
    <p:extLst>
      <p:ext uri="{BB962C8B-B14F-4D97-AF65-F5344CB8AC3E}">
        <p14:creationId xmlns:p14="http://schemas.microsoft.com/office/powerpoint/2010/main" val="53278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95920D-AC5D-B693-14CA-554E69B8DCBF}"/>
              </a:ext>
            </a:extLst>
          </p:cNvPr>
          <p:cNvSpPr>
            <a:spLocks noGrp="1"/>
          </p:cNvSpPr>
          <p:nvPr>
            <p:ph type="title"/>
          </p:nvPr>
        </p:nvSpPr>
        <p:spPr/>
        <p:txBody>
          <a:bodyPr/>
          <a:lstStyle/>
          <a:p>
            <a:r>
              <a:rPr lang="nl-NL" err="1">
                <a:ea typeface="Calibri Light"/>
                <a:cs typeface="Calibri Light"/>
              </a:rPr>
              <a:t>Discussion</a:t>
            </a:r>
            <a:r>
              <a:rPr lang="nl-NL">
                <a:ea typeface="Calibri Light"/>
                <a:cs typeface="Calibri Light"/>
              </a:rPr>
              <a:t>: </a:t>
            </a:r>
            <a:r>
              <a:rPr lang="nl-NL" err="1">
                <a:ea typeface="Calibri Light"/>
                <a:cs typeface="Calibri Light"/>
              </a:rPr>
              <a:t>Final</a:t>
            </a:r>
            <a:r>
              <a:rPr lang="nl-NL">
                <a:ea typeface="Calibri Light"/>
                <a:cs typeface="Calibri Light"/>
              </a:rPr>
              <a:t> model</a:t>
            </a:r>
          </a:p>
        </p:txBody>
      </p:sp>
      <p:sp>
        <p:nvSpPr>
          <p:cNvPr id="3" name="Tijdelijke aanduiding voor inhoud 2">
            <a:extLst>
              <a:ext uri="{FF2B5EF4-FFF2-40B4-BE49-F238E27FC236}">
                <a16:creationId xmlns:a16="http://schemas.microsoft.com/office/drawing/2014/main" id="{58934844-6F29-5BCF-456A-71C185346A8D}"/>
              </a:ext>
            </a:extLst>
          </p:cNvPr>
          <p:cNvSpPr>
            <a:spLocks noGrp="1"/>
          </p:cNvSpPr>
          <p:nvPr>
            <p:ph idx="1"/>
          </p:nvPr>
        </p:nvSpPr>
        <p:spPr/>
        <p:txBody>
          <a:bodyPr vert="horz" lIns="91440" tIns="45720" rIns="91440" bIns="45720" rtlCol="0" anchor="t">
            <a:normAutofit/>
          </a:bodyPr>
          <a:lstStyle/>
          <a:p>
            <a:r>
              <a:rPr lang="en-GB" sz="2400" dirty="0">
                <a:ea typeface="Calibri"/>
                <a:cs typeface="Calibri"/>
              </a:rPr>
              <a:t>Pros:</a:t>
            </a:r>
            <a:endParaRPr lang="en-US" sz="2400" dirty="0">
              <a:ea typeface="Calibri"/>
              <a:cs typeface="Calibri"/>
            </a:endParaRPr>
          </a:p>
          <a:p>
            <a:pPr lvl="1">
              <a:buSzPct val="70000"/>
              <a:buFont typeface="Courier New,monospace" panose="020B0604020202020204" pitchFamily="34" charset="0"/>
              <a:buChar char="o"/>
            </a:pPr>
            <a:r>
              <a:rPr lang="en-GB" dirty="0">
                <a:ea typeface="Calibri"/>
                <a:cs typeface="Calibri"/>
              </a:rPr>
              <a:t>Decreased computational time</a:t>
            </a:r>
            <a:endParaRPr lang="en-US" dirty="0">
              <a:ea typeface="Calibri"/>
              <a:cs typeface="Calibri"/>
            </a:endParaRPr>
          </a:p>
          <a:p>
            <a:pPr lvl="1">
              <a:buSzPct val="70000"/>
              <a:buFont typeface="Courier New,monospace" panose="020B0604020202020204" pitchFamily="34" charset="0"/>
              <a:buChar char="o"/>
            </a:pPr>
            <a:r>
              <a:rPr lang="en-GB" dirty="0">
                <a:ea typeface="Calibri"/>
                <a:cs typeface="Calibri"/>
              </a:rPr>
              <a:t>Better solution</a:t>
            </a:r>
            <a:endParaRPr lang="en-US" dirty="0">
              <a:ea typeface="Calibri"/>
              <a:cs typeface="Calibri"/>
            </a:endParaRPr>
          </a:p>
          <a:p>
            <a:r>
              <a:rPr lang="en-GB" sz="2400" dirty="0">
                <a:ea typeface="Calibri"/>
                <a:cs typeface="Calibri"/>
              </a:rPr>
              <a:t>Cons:</a:t>
            </a:r>
            <a:endParaRPr lang="en-US" sz="2400">
              <a:ea typeface="Calibri"/>
              <a:cs typeface="Calibri"/>
            </a:endParaRPr>
          </a:p>
          <a:p>
            <a:pPr lvl="1">
              <a:buSzPct val="70000"/>
              <a:buFont typeface="Courier New,monospace" panose="020B0604020202020204" pitchFamily="34" charset="0"/>
              <a:buChar char="o"/>
            </a:pPr>
            <a:r>
              <a:rPr lang="en-GB" dirty="0">
                <a:ea typeface="Calibri"/>
                <a:cs typeface="Calibri"/>
              </a:rPr>
              <a:t>Losing a lot of information gained by the </a:t>
            </a:r>
            <a:r>
              <a:rPr lang="en-GB">
                <a:ea typeface="Calibri"/>
                <a:cs typeface="Calibri"/>
              </a:rPr>
              <a:t>Bayesian</a:t>
            </a:r>
            <a:r>
              <a:rPr lang="en-GB" dirty="0">
                <a:ea typeface="Calibri"/>
                <a:cs typeface="Calibri"/>
              </a:rPr>
              <a:t> model</a:t>
            </a:r>
            <a:endParaRPr lang="en-US" dirty="0">
              <a:ea typeface="Calibri"/>
              <a:cs typeface="Calibri"/>
            </a:endParaRPr>
          </a:p>
          <a:p>
            <a:pPr lvl="1">
              <a:buSzPct val="70000"/>
              <a:buFont typeface="Courier New,monospace" panose="020B0604020202020204" pitchFamily="34" charset="0"/>
              <a:buChar char="o"/>
            </a:pPr>
            <a:r>
              <a:rPr lang="en-GB" dirty="0">
                <a:ea typeface="Calibri"/>
                <a:cs typeface="Calibri"/>
              </a:rPr>
              <a:t>Potential of taking a local optimum as boundary for next model</a:t>
            </a:r>
            <a:endParaRPr lang="en-US" dirty="0">
              <a:ea typeface="Calibri"/>
              <a:cs typeface="Calibri"/>
            </a:endParaRPr>
          </a:p>
          <a:p>
            <a:endParaRPr lang="en-GB" sz="2400" dirty="0">
              <a:ea typeface="Calibri"/>
              <a:cs typeface="Calibri"/>
            </a:endParaRPr>
          </a:p>
          <a:p>
            <a:endParaRPr lang="nl-NL" sz="2400" dirty="0">
              <a:ea typeface="Calibri"/>
              <a:cs typeface="Calibri"/>
            </a:endParaRPr>
          </a:p>
        </p:txBody>
      </p:sp>
    </p:spTree>
    <p:extLst>
      <p:ext uri="{BB962C8B-B14F-4D97-AF65-F5344CB8AC3E}">
        <p14:creationId xmlns:p14="http://schemas.microsoft.com/office/powerpoint/2010/main" val="1476538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B51D30-8602-8F5C-0B81-C4CC7EE5AD45}"/>
              </a:ext>
            </a:extLst>
          </p:cNvPr>
          <p:cNvSpPr>
            <a:spLocks noGrp="1"/>
          </p:cNvSpPr>
          <p:nvPr>
            <p:ph type="title"/>
          </p:nvPr>
        </p:nvSpPr>
        <p:spPr/>
        <p:txBody>
          <a:bodyPr/>
          <a:lstStyle/>
          <a:p>
            <a:r>
              <a:rPr lang="nl-NL" err="1">
                <a:ea typeface="Calibri Light"/>
                <a:cs typeface="Calibri Light"/>
              </a:rPr>
              <a:t>Discussion</a:t>
            </a:r>
            <a:r>
              <a:rPr lang="nl-NL">
                <a:ea typeface="Calibri Light"/>
                <a:cs typeface="Calibri Light"/>
              </a:rPr>
              <a:t>: </a:t>
            </a:r>
            <a:r>
              <a:rPr lang="nl-NL" err="1">
                <a:ea typeface="Calibri Light"/>
                <a:cs typeface="Calibri Light"/>
              </a:rPr>
              <a:t>Bayesian</a:t>
            </a:r>
            <a:r>
              <a:rPr lang="nl-NL">
                <a:ea typeface="Calibri Light"/>
                <a:cs typeface="Calibri Light"/>
              </a:rPr>
              <a:t> </a:t>
            </a:r>
            <a:r>
              <a:rPr lang="nl-NL" err="1">
                <a:ea typeface="Calibri Light"/>
                <a:cs typeface="Calibri Light"/>
              </a:rPr>
              <a:t>optimization</a:t>
            </a:r>
            <a:endParaRPr lang="nl-NL" err="1"/>
          </a:p>
        </p:txBody>
      </p:sp>
      <p:sp>
        <p:nvSpPr>
          <p:cNvPr id="3" name="Tijdelijke aanduiding voor inhoud 2">
            <a:extLst>
              <a:ext uri="{FF2B5EF4-FFF2-40B4-BE49-F238E27FC236}">
                <a16:creationId xmlns:a16="http://schemas.microsoft.com/office/drawing/2014/main" id="{86FDEE44-BCC4-3538-FCDF-A1BEE39E4541}"/>
              </a:ext>
            </a:extLst>
          </p:cNvPr>
          <p:cNvSpPr>
            <a:spLocks noGrp="1"/>
          </p:cNvSpPr>
          <p:nvPr>
            <p:ph idx="1"/>
          </p:nvPr>
        </p:nvSpPr>
        <p:spPr/>
        <p:txBody>
          <a:bodyPr vert="horz" lIns="91440" tIns="45720" rIns="91440" bIns="45720" rtlCol="0" anchor="t">
            <a:normAutofit/>
          </a:bodyPr>
          <a:lstStyle/>
          <a:p>
            <a:r>
              <a:rPr lang="nl-NL" dirty="0"/>
              <a:t>Optimal truss design</a:t>
            </a:r>
          </a:p>
          <a:p>
            <a:pPr lvl="1">
              <a:buSzPct val="70000"/>
              <a:buFont typeface="Courier New" panose="02070309020205020404" pitchFamily="49" charset="0"/>
              <a:buChar char="o"/>
            </a:pPr>
            <a:r>
              <a:rPr lang="nl-NL" dirty="0">
                <a:cs typeface="Calibri"/>
              </a:rPr>
              <a:t>Kanarachos: ~360 kg</a:t>
            </a:r>
          </a:p>
          <a:p>
            <a:pPr lvl="1">
              <a:buSzPct val="70000"/>
              <a:buFont typeface="Courier New" panose="02070309020205020404" pitchFamily="49" charset="0"/>
              <a:buChar char="o"/>
            </a:pPr>
            <a:r>
              <a:rPr lang="nl-NL" dirty="0">
                <a:cs typeface="Calibri"/>
              </a:rPr>
              <a:t>Only eigen frequencies and mass</a:t>
            </a:r>
          </a:p>
          <a:p>
            <a:pPr lvl="1">
              <a:buSzPct val="70000"/>
              <a:buFont typeface="Courier New" panose="02070309020205020404" pitchFamily="49" charset="0"/>
              <a:buChar char="o"/>
            </a:pPr>
            <a:r>
              <a:rPr lang="nl-NL" dirty="0">
                <a:cs typeface="Calibri"/>
              </a:rPr>
              <a:t>Too low mass penalty, optimizing towards low frequencies</a:t>
            </a:r>
          </a:p>
          <a:p>
            <a:r>
              <a:rPr lang="nl-NL" dirty="0"/>
              <a:t>Suitability of Bayesian optimization</a:t>
            </a:r>
          </a:p>
          <a:p>
            <a:pPr lvl="1">
              <a:buSzPct val="70000"/>
              <a:buFont typeface="Courier New" panose="02070309020205020404" pitchFamily="49" charset="0"/>
              <a:buChar char="o"/>
            </a:pPr>
            <a:r>
              <a:rPr lang="nl-NL" dirty="0"/>
              <a:t>Preliminary screening</a:t>
            </a:r>
          </a:p>
          <a:p>
            <a:pPr lvl="1">
              <a:buSzPct val="70000"/>
              <a:buFont typeface="Courier New" panose="02070309020205020404" pitchFamily="49" charset="0"/>
              <a:buChar char="o"/>
            </a:pPr>
            <a:r>
              <a:rPr lang="nl-NL" dirty="0">
                <a:cs typeface="Calibri"/>
              </a:rPr>
              <a:t>Efficient in reaching optimal solution</a:t>
            </a:r>
          </a:p>
          <a:p>
            <a:pPr lvl="1">
              <a:buSzPct val="70000"/>
              <a:buFont typeface="Courier New" panose="02070309020205020404" pitchFamily="49" charset="0"/>
              <a:buChar char="o"/>
            </a:pPr>
            <a:r>
              <a:rPr lang="nl-NL" dirty="0"/>
              <a:t>Recurrent, non-parametric model</a:t>
            </a:r>
            <a:endParaRPr lang="nl-NL" dirty="0">
              <a:cs typeface="Calibri"/>
            </a:endParaRPr>
          </a:p>
          <a:p>
            <a:pPr>
              <a:buSzPct val="100000"/>
            </a:pPr>
            <a:r>
              <a:rPr lang="nl-NL" dirty="0">
                <a:cs typeface="Calibri"/>
              </a:rPr>
              <a:t>Generality versus computation time</a:t>
            </a:r>
          </a:p>
          <a:p>
            <a:pPr lvl="1">
              <a:buSzPct val="70000"/>
              <a:buFont typeface="Courier New" panose="02070309020205020404" pitchFamily="49" charset="0"/>
              <a:buChar char="o"/>
            </a:pPr>
            <a:r>
              <a:rPr lang="nl-NL" dirty="0">
                <a:cs typeface="Calibri"/>
              </a:rPr>
              <a:t>The more general the model, the more computation time needed</a:t>
            </a:r>
            <a:endParaRPr lang="nl-NL" dirty="0"/>
          </a:p>
          <a:p>
            <a:pPr lvl="1"/>
            <a:endParaRPr lang="nl-NL" dirty="0"/>
          </a:p>
        </p:txBody>
      </p:sp>
    </p:spTree>
    <p:extLst>
      <p:ext uri="{BB962C8B-B14F-4D97-AF65-F5344CB8AC3E}">
        <p14:creationId xmlns:p14="http://schemas.microsoft.com/office/powerpoint/2010/main" val="2555492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5B52-5CB6-550C-2CA6-A5072B20AAB8}"/>
              </a:ext>
            </a:extLst>
          </p:cNvPr>
          <p:cNvSpPr>
            <a:spLocks noGrp="1"/>
          </p:cNvSpPr>
          <p:nvPr>
            <p:ph type="title"/>
          </p:nvPr>
        </p:nvSpPr>
        <p:spPr/>
        <p:txBody>
          <a:bodyPr/>
          <a:lstStyle/>
          <a:p>
            <a:r>
              <a:rPr lang="en-US">
                <a:ea typeface="Calibri Light"/>
                <a:cs typeface="Calibri Light"/>
              </a:rPr>
              <a:t>Project description</a:t>
            </a:r>
            <a:endParaRPr lang="en-US"/>
          </a:p>
        </p:txBody>
      </p:sp>
      <p:sp>
        <p:nvSpPr>
          <p:cNvPr id="3" name="Content Placeholder 2">
            <a:extLst>
              <a:ext uri="{FF2B5EF4-FFF2-40B4-BE49-F238E27FC236}">
                <a16:creationId xmlns:a16="http://schemas.microsoft.com/office/drawing/2014/main" id="{A33C2867-2A0E-792B-7D59-BC2FDC74BD9B}"/>
              </a:ext>
            </a:extLst>
          </p:cNvPr>
          <p:cNvSpPr>
            <a:spLocks noGrp="1"/>
          </p:cNvSpPr>
          <p:nvPr>
            <p:ph idx="1"/>
          </p:nvPr>
        </p:nvSpPr>
        <p:spPr>
          <a:xfrm>
            <a:off x="838200" y="1825625"/>
            <a:ext cx="5355390" cy="4351338"/>
          </a:xfrm>
        </p:spPr>
        <p:txBody>
          <a:bodyPr vert="horz" lIns="91440" tIns="45720" rIns="91440" bIns="45720" rtlCol="0" anchor="t">
            <a:normAutofit/>
          </a:bodyPr>
          <a:lstStyle/>
          <a:p>
            <a:r>
              <a:rPr lang="en-US" sz="2400">
                <a:ea typeface="Calibri"/>
                <a:cs typeface="Calibri"/>
              </a:rPr>
              <a:t>Geometry</a:t>
            </a:r>
          </a:p>
          <a:p>
            <a:pPr lvl="1">
              <a:buSzPct val="70000"/>
              <a:buFont typeface="Courier New" panose="020B0604020202020204" pitchFamily="34" charset="0"/>
              <a:buChar char="o"/>
            </a:pPr>
            <a:r>
              <a:rPr lang="en-US" sz="2000">
                <a:ea typeface="Calibri"/>
                <a:cs typeface="Calibri"/>
              </a:rPr>
              <a:t>Nodal coordinates and cross-section</a:t>
            </a:r>
          </a:p>
          <a:p>
            <a:pPr lvl="1">
              <a:buSzPct val="70000"/>
              <a:buFont typeface="Courier New" panose="020B0604020202020204" pitchFamily="34" charset="0"/>
              <a:buChar char="o"/>
            </a:pPr>
            <a:r>
              <a:rPr lang="en-US" sz="2000">
                <a:ea typeface="Calibri"/>
                <a:cs typeface="Calibri"/>
              </a:rPr>
              <a:t>Symmetry condition</a:t>
            </a:r>
          </a:p>
          <a:p>
            <a:pPr lvl="1">
              <a:buSzPct val="70000"/>
              <a:buFont typeface="Courier New" panose="020B0604020202020204" pitchFamily="34" charset="0"/>
              <a:buChar char="o"/>
            </a:pPr>
            <a:r>
              <a:rPr lang="en-US" sz="2000">
                <a:ea typeface="Calibri"/>
                <a:cs typeface="Calibri"/>
              </a:rPr>
              <a:t>Movement permitted in y-axis for nodes at top chord</a:t>
            </a:r>
          </a:p>
          <a:p>
            <a:pPr lvl="1">
              <a:buSzPct val="70000"/>
              <a:buFont typeface="Courier New" panose="020B0604020202020204" pitchFamily="34" charset="0"/>
              <a:buChar char="o"/>
            </a:pPr>
            <a:r>
              <a:rPr lang="en-US" sz="2000">
                <a:ea typeface="Calibri"/>
                <a:cs typeface="Calibri"/>
              </a:rPr>
              <a:t>Fixed cross-section for bottom chord</a:t>
            </a:r>
          </a:p>
          <a:p>
            <a:r>
              <a:rPr lang="en-US" sz="2400">
                <a:ea typeface="Calibri"/>
                <a:cs typeface="Calibri"/>
              </a:rPr>
              <a:t>Optimize for</a:t>
            </a:r>
          </a:p>
          <a:p>
            <a:pPr lvl="1">
              <a:buSzPct val="70000"/>
              <a:buFont typeface="Courier New" panose="020B0604020202020204" pitchFamily="34" charset="0"/>
              <a:buChar char="o"/>
            </a:pPr>
            <a:r>
              <a:rPr lang="en-US" sz="2000">
                <a:ea typeface="Calibri"/>
                <a:cs typeface="Calibri"/>
              </a:rPr>
              <a:t>Frequency / weight</a:t>
            </a:r>
          </a:p>
          <a:p>
            <a:pPr lvl="1">
              <a:buFont typeface="Courier New" panose="020B0604020202020204" pitchFamily="34" charset="0"/>
              <a:buChar char="o"/>
            </a:pPr>
            <a:endParaRPr lang="en-US" sz="2000">
              <a:ea typeface="Calibri"/>
              <a:cs typeface="Calibri"/>
            </a:endParaRPr>
          </a:p>
          <a:p>
            <a:pPr lvl="1">
              <a:buFont typeface="Courier New" panose="020B0604020202020204" pitchFamily="34" charset="0"/>
              <a:buChar char="o"/>
            </a:pPr>
            <a:endParaRPr lang="en-US" sz="2000">
              <a:ea typeface="Calibri"/>
              <a:cs typeface="Calibri"/>
            </a:endParaRPr>
          </a:p>
          <a:p>
            <a:pPr lvl="1">
              <a:buFont typeface="Courier New" panose="020B0604020202020204" pitchFamily="34" charset="0"/>
              <a:buChar char="o"/>
            </a:pPr>
            <a:endParaRPr lang="en-US" sz="2000">
              <a:ea typeface="Calibri"/>
              <a:cs typeface="Calibri"/>
            </a:endParaRPr>
          </a:p>
          <a:p>
            <a:pPr lvl="1">
              <a:buFont typeface="Courier New" panose="020B0604020202020204" pitchFamily="34" charset="0"/>
              <a:buChar char="o"/>
            </a:pPr>
            <a:endParaRPr lang="en-US" sz="2000">
              <a:ea typeface="Calibri"/>
              <a:cs typeface="Calibri"/>
            </a:endParaRPr>
          </a:p>
        </p:txBody>
      </p:sp>
      <p:pic>
        <p:nvPicPr>
          <p:cNvPr id="4" name="Image 3" descr="Une image contenant diagramme, ligne, texte, Tracé&#10;&#10;Description générée automatiquement">
            <a:extLst>
              <a:ext uri="{FF2B5EF4-FFF2-40B4-BE49-F238E27FC236}">
                <a16:creationId xmlns:a16="http://schemas.microsoft.com/office/drawing/2014/main" id="{16889473-3FF6-C4C6-00BD-9756ACC32155}"/>
              </a:ext>
            </a:extLst>
          </p:cNvPr>
          <p:cNvPicPr>
            <a:picLocks noChangeAspect="1"/>
          </p:cNvPicPr>
          <p:nvPr/>
        </p:nvPicPr>
        <p:blipFill rotWithShape="1">
          <a:blip r:embed="rId2"/>
          <a:srcRect l="9430" r="5702" b="-336"/>
          <a:stretch/>
        </p:blipFill>
        <p:spPr>
          <a:xfrm>
            <a:off x="6096000" y="1251131"/>
            <a:ext cx="6055900" cy="4679010"/>
          </a:xfrm>
          <a:prstGeom prst="rect">
            <a:avLst/>
          </a:prstGeom>
        </p:spPr>
      </p:pic>
    </p:spTree>
    <p:extLst>
      <p:ext uri="{BB962C8B-B14F-4D97-AF65-F5344CB8AC3E}">
        <p14:creationId xmlns:p14="http://schemas.microsoft.com/office/powerpoint/2010/main" val="1552875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DEA9A3-74FC-C182-3F41-FEF3B791A75E}"/>
              </a:ext>
            </a:extLst>
          </p:cNvPr>
          <p:cNvSpPr>
            <a:spLocks noGrp="1"/>
          </p:cNvSpPr>
          <p:nvPr>
            <p:ph type="title"/>
          </p:nvPr>
        </p:nvSpPr>
        <p:spPr/>
        <p:txBody>
          <a:bodyPr/>
          <a:lstStyle/>
          <a:p>
            <a:r>
              <a:rPr lang="nl-NL">
                <a:cs typeface="Calibri Light"/>
              </a:rPr>
              <a:t>Sources</a:t>
            </a:r>
            <a:endParaRPr lang="nl-NL"/>
          </a:p>
        </p:txBody>
      </p:sp>
      <p:sp>
        <p:nvSpPr>
          <p:cNvPr id="3" name="Tijdelijke aanduiding voor inhoud 2">
            <a:extLst>
              <a:ext uri="{FF2B5EF4-FFF2-40B4-BE49-F238E27FC236}">
                <a16:creationId xmlns:a16="http://schemas.microsoft.com/office/drawing/2014/main" id="{B4417A30-18ED-963F-BFA4-CFEAED1A20C9}"/>
              </a:ext>
            </a:extLst>
          </p:cNvPr>
          <p:cNvSpPr>
            <a:spLocks noGrp="1"/>
          </p:cNvSpPr>
          <p:nvPr>
            <p:ph idx="1"/>
          </p:nvPr>
        </p:nvSpPr>
        <p:spPr/>
        <p:txBody>
          <a:bodyPr vert="horz" lIns="91440" tIns="45720" rIns="91440" bIns="45720" rtlCol="0" anchor="t">
            <a:normAutofit/>
          </a:bodyPr>
          <a:lstStyle/>
          <a:p>
            <a:pPr marL="514350" indent="-514350">
              <a:spcBef>
                <a:spcPts val="1200"/>
              </a:spcBef>
              <a:buClr>
                <a:srgbClr val="D34817">
                  <a:lumMod val="75000"/>
                </a:srgbClr>
              </a:buClr>
              <a:buSzPct val="85000"/>
              <a:buFont typeface="Wingdings" pitchFamily="2" charset="2"/>
              <a:buAutoNum type="arabicPeriod"/>
            </a:pPr>
            <a:r>
              <a:rPr lang="nl-NL" sz="1600" err="1">
                <a:latin typeface="Aptos"/>
                <a:cs typeface="Calibri"/>
              </a:rPr>
              <a:t>Nag</a:t>
            </a:r>
            <a:r>
              <a:rPr lang="nl-NL" sz="1600">
                <a:latin typeface="Aptos"/>
                <a:cs typeface="Calibri"/>
              </a:rPr>
              <a:t>, A. (2022, 6 januari). </a:t>
            </a:r>
            <a:r>
              <a:rPr lang="nl-NL" sz="1600" err="1">
                <a:latin typeface="Aptos"/>
                <a:cs typeface="Calibri"/>
              </a:rPr>
              <a:t>Bayesian</a:t>
            </a:r>
            <a:r>
              <a:rPr lang="nl-NL" sz="1600">
                <a:latin typeface="Aptos"/>
                <a:cs typeface="Calibri"/>
              </a:rPr>
              <a:t> </a:t>
            </a:r>
            <a:r>
              <a:rPr lang="nl-NL" sz="1600" err="1">
                <a:latin typeface="Aptos"/>
                <a:cs typeface="Calibri"/>
              </a:rPr>
              <a:t>Optimization</a:t>
            </a:r>
            <a:r>
              <a:rPr lang="nl-NL" sz="1600">
                <a:latin typeface="Aptos"/>
                <a:cs typeface="Calibri"/>
              </a:rPr>
              <a:t>: A Step </a:t>
            </a:r>
            <a:r>
              <a:rPr lang="nl-NL" sz="1600" err="1">
                <a:latin typeface="Aptos"/>
                <a:cs typeface="Calibri"/>
              </a:rPr>
              <a:t>by</a:t>
            </a:r>
            <a:r>
              <a:rPr lang="nl-NL" sz="1600">
                <a:latin typeface="Aptos"/>
                <a:cs typeface="Calibri"/>
              </a:rPr>
              <a:t> step approach - </a:t>
            </a:r>
            <a:r>
              <a:rPr lang="nl-NL" sz="1600" err="1">
                <a:latin typeface="Aptos"/>
                <a:cs typeface="Calibri"/>
              </a:rPr>
              <a:t>towards</a:t>
            </a:r>
            <a:r>
              <a:rPr lang="nl-NL" sz="1600">
                <a:latin typeface="Aptos"/>
                <a:cs typeface="Calibri"/>
              </a:rPr>
              <a:t> data </a:t>
            </a:r>
            <a:r>
              <a:rPr lang="nl-NL" sz="1600" err="1">
                <a:latin typeface="Aptos"/>
                <a:cs typeface="Calibri"/>
              </a:rPr>
              <a:t>science</a:t>
            </a:r>
            <a:r>
              <a:rPr lang="nl-NL" sz="1600">
                <a:latin typeface="Aptos"/>
                <a:cs typeface="Calibri"/>
              </a:rPr>
              <a:t>. Medium. </a:t>
            </a:r>
            <a:r>
              <a:rPr lang="nl-NL" sz="1600">
                <a:latin typeface="Aptos"/>
                <a:cs typeface="Calibri"/>
                <a:hlinkClick r:id="rId2"/>
              </a:rPr>
              <a:t>https://towardsdatascience.com/bayesian-optimization-a-step-by-step-approach-a1cb678dd2ec</a:t>
            </a:r>
            <a:r>
              <a:rPr lang="nl-NL" sz="1600">
                <a:latin typeface="Aptos"/>
                <a:cs typeface="Calibri"/>
              </a:rPr>
              <a:t> </a:t>
            </a:r>
          </a:p>
          <a:p>
            <a:pPr marL="514350" indent="-514350">
              <a:spcBef>
                <a:spcPts val="1200"/>
              </a:spcBef>
              <a:buClr>
                <a:srgbClr val="D34817">
                  <a:lumMod val="75000"/>
                </a:srgbClr>
              </a:buClr>
              <a:buSzPct val="85000"/>
              <a:buFont typeface="Wingdings" pitchFamily="2" charset="2"/>
              <a:buAutoNum type="arabicPeriod"/>
            </a:pPr>
            <a:r>
              <a:rPr lang="nl-NL" sz="1600" err="1">
                <a:latin typeface="Aptos"/>
                <a:cs typeface="Calibri"/>
              </a:rPr>
              <a:t>Opt.Vink</a:t>
            </a:r>
            <a:r>
              <a:rPr lang="nl-NL" sz="1600">
                <a:latin typeface="Aptos"/>
                <a:cs typeface="Calibri"/>
              </a:rPr>
              <a:t>, R. (2019, 25 augustus). </a:t>
            </a:r>
            <a:r>
              <a:rPr lang="nl-NL" sz="1600" err="1">
                <a:latin typeface="Aptos"/>
                <a:cs typeface="Calibri"/>
              </a:rPr>
              <a:t>Algorithm</a:t>
            </a:r>
            <a:r>
              <a:rPr lang="nl-NL" sz="1600">
                <a:latin typeface="Aptos"/>
                <a:cs typeface="Calibri"/>
              </a:rPr>
              <a:t> Breakdown: </a:t>
            </a:r>
            <a:r>
              <a:rPr lang="nl-NL" sz="1600" err="1">
                <a:latin typeface="Aptos"/>
                <a:cs typeface="Calibri"/>
              </a:rPr>
              <a:t>Bayesian</a:t>
            </a:r>
            <a:r>
              <a:rPr lang="nl-NL" sz="1600">
                <a:latin typeface="Aptos"/>
                <a:cs typeface="Calibri"/>
              </a:rPr>
              <a:t> </a:t>
            </a:r>
            <a:r>
              <a:rPr lang="nl-NL" sz="1600" err="1">
                <a:latin typeface="Aptos"/>
                <a:cs typeface="Calibri"/>
              </a:rPr>
              <a:t>Optimization</a:t>
            </a:r>
            <a:r>
              <a:rPr lang="nl-NL" sz="1600">
                <a:latin typeface="Aptos"/>
                <a:cs typeface="Calibri"/>
              </a:rPr>
              <a:t>. </a:t>
            </a:r>
            <a:r>
              <a:rPr lang="nl-NL" sz="1600" err="1">
                <a:latin typeface="Aptos"/>
                <a:cs typeface="Calibri"/>
              </a:rPr>
              <a:t>Ritchievink</a:t>
            </a:r>
            <a:r>
              <a:rPr lang="nl-NL" sz="1600">
                <a:latin typeface="Aptos"/>
                <a:cs typeface="Calibri"/>
              </a:rPr>
              <a:t>. </a:t>
            </a:r>
            <a:r>
              <a:rPr lang="nl-NL" sz="1600">
                <a:latin typeface="Aptos"/>
                <a:cs typeface="Calibri"/>
                <a:hlinkClick r:id="rId3"/>
              </a:rPr>
              <a:t>https://www.ritchievink.com/blog/2019/08/25/algorithm-breakdown-bayesian-optimization/</a:t>
            </a:r>
            <a:r>
              <a:rPr lang="nl-NL" sz="1600">
                <a:latin typeface="Aptos"/>
                <a:cs typeface="Calibri"/>
              </a:rPr>
              <a:t> </a:t>
            </a:r>
          </a:p>
          <a:p>
            <a:pPr marL="514350" indent="-514350">
              <a:spcBef>
                <a:spcPts val="1200"/>
              </a:spcBef>
              <a:buClr>
                <a:srgbClr val="9E3611"/>
              </a:buClr>
              <a:buSzPct val="85000"/>
              <a:buAutoNum type="arabicPeriod"/>
            </a:pPr>
            <a:r>
              <a:rPr lang="nl-NL" sz="1600" err="1">
                <a:latin typeface="Aptos"/>
                <a:cs typeface="Calibri"/>
              </a:rPr>
              <a:t>Kanarachos</a:t>
            </a:r>
            <a:r>
              <a:rPr lang="nl-NL" sz="1600">
                <a:latin typeface="Aptos"/>
                <a:cs typeface="Calibri"/>
              </a:rPr>
              <a:t>, S., Griffin, J., &amp; Fitzpatrick, M. E. (2017). </a:t>
            </a:r>
            <a:r>
              <a:rPr lang="nl-NL" sz="1600" err="1">
                <a:latin typeface="Aptos"/>
                <a:cs typeface="Calibri"/>
              </a:rPr>
              <a:t>Efficient</a:t>
            </a:r>
            <a:r>
              <a:rPr lang="nl-NL" sz="1600">
                <a:latin typeface="Aptos"/>
                <a:cs typeface="Calibri"/>
              </a:rPr>
              <a:t> </a:t>
            </a:r>
            <a:r>
              <a:rPr lang="nl-NL" sz="1600" err="1">
                <a:latin typeface="Aptos"/>
                <a:cs typeface="Calibri"/>
              </a:rPr>
              <a:t>truss</a:t>
            </a:r>
            <a:r>
              <a:rPr lang="nl-NL" sz="1600">
                <a:latin typeface="Aptos"/>
                <a:cs typeface="Calibri"/>
              </a:rPr>
              <a:t> </a:t>
            </a:r>
            <a:r>
              <a:rPr lang="nl-NL" sz="1600" err="1">
                <a:latin typeface="Aptos"/>
                <a:cs typeface="Calibri"/>
              </a:rPr>
              <a:t>optimization</a:t>
            </a:r>
            <a:r>
              <a:rPr lang="nl-NL" sz="1600">
                <a:latin typeface="Aptos"/>
                <a:cs typeface="Calibri"/>
              </a:rPr>
              <a:t> </a:t>
            </a:r>
            <a:r>
              <a:rPr lang="nl-NL" sz="1600" err="1">
                <a:latin typeface="Aptos"/>
                <a:cs typeface="Calibri"/>
              </a:rPr>
              <a:t>using</a:t>
            </a:r>
            <a:r>
              <a:rPr lang="nl-NL" sz="1600">
                <a:latin typeface="Aptos"/>
                <a:cs typeface="Calibri"/>
              </a:rPr>
              <a:t> </a:t>
            </a:r>
            <a:r>
              <a:rPr lang="nl-NL" sz="1600" err="1">
                <a:latin typeface="Aptos"/>
                <a:cs typeface="Calibri"/>
              </a:rPr>
              <a:t>the</a:t>
            </a:r>
            <a:r>
              <a:rPr lang="nl-NL" sz="1600">
                <a:latin typeface="Aptos"/>
                <a:cs typeface="Calibri"/>
              </a:rPr>
              <a:t> contrast-</a:t>
            </a:r>
            <a:r>
              <a:rPr lang="nl-NL" sz="1600" err="1">
                <a:latin typeface="Aptos"/>
                <a:cs typeface="Calibri"/>
              </a:rPr>
              <a:t>based</a:t>
            </a:r>
            <a:r>
              <a:rPr lang="nl-NL" sz="1600">
                <a:latin typeface="Aptos"/>
                <a:cs typeface="Calibri"/>
              </a:rPr>
              <a:t> fruit </a:t>
            </a:r>
            <a:r>
              <a:rPr lang="nl-NL" sz="1600" err="1">
                <a:latin typeface="Aptos"/>
                <a:cs typeface="Calibri"/>
              </a:rPr>
              <a:t>fly</a:t>
            </a:r>
            <a:r>
              <a:rPr lang="nl-NL" sz="1600">
                <a:latin typeface="Aptos"/>
                <a:cs typeface="Calibri"/>
              </a:rPr>
              <a:t> </a:t>
            </a:r>
            <a:r>
              <a:rPr lang="nl-NL" sz="1600" err="1">
                <a:latin typeface="Aptos"/>
                <a:cs typeface="Calibri"/>
              </a:rPr>
              <a:t>optimization</a:t>
            </a:r>
            <a:r>
              <a:rPr lang="nl-NL" sz="1600">
                <a:latin typeface="Aptos"/>
                <a:cs typeface="Calibri"/>
              </a:rPr>
              <a:t> </a:t>
            </a:r>
            <a:r>
              <a:rPr lang="nl-NL" sz="1600" err="1">
                <a:latin typeface="Aptos"/>
                <a:cs typeface="Calibri"/>
              </a:rPr>
              <a:t>algorithm</a:t>
            </a:r>
            <a:r>
              <a:rPr lang="nl-NL" sz="1600">
                <a:latin typeface="Aptos"/>
                <a:cs typeface="Calibri"/>
              </a:rPr>
              <a:t>. Computers &amp; </a:t>
            </a:r>
            <a:r>
              <a:rPr lang="nl-NL" sz="1600" err="1">
                <a:latin typeface="Aptos"/>
                <a:cs typeface="Calibri"/>
              </a:rPr>
              <a:t>Structures</a:t>
            </a:r>
            <a:r>
              <a:rPr lang="nl-NL" sz="1600">
                <a:latin typeface="Aptos"/>
                <a:cs typeface="Calibri"/>
              </a:rPr>
              <a:t>, 182, 137–148. https://doi.org/10.1016/j.compstruc.2016.11.005</a:t>
            </a:r>
            <a:endParaRPr lang="nl-NL"/>
          </a:p>
          <a:p>
            <a:pPr marL="514350" indent="-514350">
              <a:spcBef>
                <a:spcPts val="1200"/>
              </a:spcBef>
              <a:buClr>
                <a:srgbClr val="D34817">
                  <a:lumMod val="75000"/>
                </a:srgbClr>
              </a:buClr>
              <a:buSzPct val="85000"/>
              <a:buFont typeface="Wingdings" pitchFamily="2" charset="2"/>
              <a:buAutoNum type="arabicPeriod"/>
            </a:pPr>
            <a:r>
              <a:rPr lang="nl-NL" sz="1600" err="1">
                <a:latin typeface="Aptos"/>
                <a:cs typeface="Calibri"/>
              </a:rPr>
              <a:t>Acquisition</a:t>
            </a:r>
            <a:r>
              <a:rPr lang="nl-NL" sz="1600">
                <a:latin typeface="Aptos"/>
                <a:cs typeface="Calibri"/>
              </a:rPr>
              <a:t> </a:t>
            </a:r>
            <a:r>
              <a:rPr lang="nl-NL" sz="1600" err="1">
                <a:latin typeface="Aptos"/>
                <a:cs typeface="Calibri"/>
              </a:rPr>
              <a:t>function</a:t>
            </a:r>
            <a:r>
              <a:rPr lang="nl-NL" sz="1600">
                <a:latin typeface="Aptos"/>
                <a:cs typeface="Calibri"/>
              </a:rPr>
              <a:t> </a:t>
            </a:r>
            <a:r>
              <a:rPr lang="nl-NL" sz="1600" err="1">
                <a:latin typeface="Aptos"/>
                <a:cs typeface="Calibri"/>
              </a:rPr>
              <a:t>animations</a:t>
            </a:r>
            <a:r>
              <a:rPr lang="nl-NL" sz="1600">
                <a:latin typeface="Aptos"/>
                <a:cs typeface="Calibri"/>
              </a:rPr>
              <a:t>: </a:t>
            </a:r>
            <a:br>
              <a:rPr lang="nl-NL" sz="1600">
                <a:latin typeface="Aptos"/>
                <a:ea typeface="+mn-lt"/>
                <a:cs typeface="Calibri"/>
              </a:rPr>
            </a:br>
            <a:r>
              <a:rPr lang="nl-NL" sz="1600">
                <a:latin typeface="Aptos"/>
                <a:ea typeface="+mn-lt"/>
                <a:cs typeface="+mn-lt"/>
                <a:hlinkClick r:id="rId4"/>
              </a:rPr>
              <a:t>https://github.com/josejimenezluna/pyGPGO/blob/master/examples/example1d.py</a:t>
            </a:r>
            <a:r>
              <a:rPr lang="nl-NL" sz="1600">
                <a:latin typeface="Aptos"/>
                <a:ea typeface="+mn-lt"/>
                <a:cs typeface="+mn-lt"/>
              </a:rPr>
              <a:t> </a:t>
            </a:r>
          </a:p>
          <a:p>
            <a:pPr marL="514350" indent="-514350">
              <a:spcBef>
                <a:spcPts val="1200"/>
              </a:spcBef>
              <a:buClr>
                <a:srgbClr val="9E3611"/>
              </a:buClr>
              <a:buSzPct val="85000"/>
              <a:buAutoNum type="arabicPeriod"/>
            </a:pPr>
            <a:r>
              <a:rPr lang="nl-NL" sz="1600" err="1">
                <a:latin typeface="Aptos"/>
                <a:ea typeface="+mn-lt"/>
                <a:cs typeface="+mn-lt"/>
              </a:rPr>
              <a:t>Shahriari</a:t>
            </a:r>
            <a:r>
              <a:rPr lang="nl-NL" sz="1600">
                <a:latin typeface="Aptos"/>
                <a:ea typeface="+mn-lt"/>
                <a:cs typeface="+mn-lt"/>
              </a:rPr>
              <a:t>, B., </a:t>
            </a:r>
            <a:r>
              <a:rPr lang="nl-NL" sz="1600" err="1">
                <a:latin typeface="Aptos"/>
                <a:ea typeface="+mn-lt"/>
                <a:cs typeface="+mn-lt"/>
              </a:rPr>
              <a:t>Swersky</a:t>
            </a:r>
            <a:r>
              <a:rPr lang="nl-NL" sz="1600">
                <a:latin typeface="Aptos"/>
                <a:ea typeface="+mn-lt"/>
                <a:cs typeface="+mn-lt"/>
              </a:rPr>
              <a:t>, K., Wang, Z., Adams, R. P., &amp; De </a:t>
            </a:r>
            <a:r>
              <a:rPr lang="nl-NL" sz="1600" err="1">
                <a:latin typeface="Aptos"/>
                <a:ea typeface="+mn-lt"/>
                <a:cs typeface="+mn-lt"/>
              </a:rPr>
              <a:t>Freitas</a:t>
            </a:r>
            <a:r>
              <a:rPr lang="nl-NL" sz="1600">
                <a:latin typeface="Aptos"/>
                <a:ea typeface="+mn-lt"/>
                <a:cs typeface="+mn-lt"/>
              </a:rPr>
              <a:t>, N. (2016). </a:t>
            </a:r>
            <a:r>
              <a:rPr lang="nl-NL" sz="1600" err="1">
                <a:latin typeface="Aptos"/>
                <a:ea typeface="+mn-lt"/>
                <a:cs typeface="+mn-lt"/>
              </a:rPr>
              <a:t>Taking</a:t>
            </a:r>
            <a:r>
              <a:rPr lang="nl-NL" sz="1600">
                <a:latin typeface="Aptos"/>
                <a:ea typeface="+mn-lt"/>
                <a:cs typeface="+mn-lt"/>
              </a:rPr>
              <a:t> </a:t>
            </a:r>
            <a:r>
              <a:rPr lang="nl-NL" sz="1600" err="1">
                <a:latin typeface="Aptos"/>
                <a:ea typeface="+mn-lt"/>
                <a:cs typeface="+mn-lt"/>
              </a:rPr>
              <a:t>the</a:t>
            </a:r>
            <a:r>
              <a:rPr lang="nl-NL" sz="1600">
                <a:latin typeface="Aptos"/>
                <a:ea typeface="+mn-lt"/>
                <a:cs typeface="+mn-lt"/>
              </a:rPr>
              <a:t> human out of </a:t>
            </a:r>
            <a:r>
              <a:rPr lang="nl-NL" sz="1600" err="1">
                <a:latin typeface="Aptos"/>
                <a:ea typeface="+mn-lt"/>
                <a:cs typeface="+mn-lt"/>
              </a:rPr>
              <a:t>the</a:t>
            </a:r>
            <a:r>
              <a:rPr lang="nl-NL" sz="1600">
                <a:latin typeface="Aptos"/>
                <a:ea typeface="+mn-lt"/>
                <a:cs typeface="+mn-lt"/>
              </a:rPr>
              <a:t> loop: A review of </a:t>
            </a:r>
            <a:r>
              <a:rPr lang="nl-NL" sz="1600" err="1">
                <a:latin typeface="Aptos"/>
                <a:ea typeface="+mn-lt"/>
                <a:cs typeface="+mn-lt"/>
              </a:rPr>
              <a:t>Bayesian</a:t>
            </a:r>
            <a:r>
              <a:rPr lang="nl-NL" sz="1600">
                <a:latin typeface="Aptos"/>
                <a:ea typeface="+mn-lt"/>
                <a:cs typeface="+mn-lt"/>
              </a:rPr>
              <a:t> </a:t>
            </a:r>
            <a:r>
              <a:rPr lang="nl-NL" sz="1600" err="1">
                <a:latin typeface="Aptos"/>
                <a:ea typeface="+mn-lt"/>
                <a:cs typeface="+mn-lt"/>
              </a:rPr>
              <a:t>optimization</a:t>
            </a:r>
            <a:r>
              <a:rPr lang="nl-NL" sz="1600">
                <a:latin typeface="Aptos"/>
                <a:ea typeface="+mn-lt"/>
                <a:cs typeface="+mn-lt"/>
              </a:rPr>
              <a:t>. </a:t>
            </a:r>
            <a:r>
              <a:rPr lang="nl-NL" sz="1600" err="1">
                <a:latin typeface="Aptos"/>
                <a:ea typeface="+mn-lt"/>
                <a:cs typeface="+mn-lt"/>
              </a:rPr>
              <a:t>Proceedings</a:t>
            </a:r>
            <a:r>
              <a:rPr lang="nl-NL" sz="1600">
                <a:latin typeface="Aptos"/>
                <a:ea typeface="+mn-lt"/>
                <a:cs typeface="+mn-lt"/>
              </a:rPr>
              <a:t> of </a:t>
            </a:r>
            <a:r>
              <a:rPr lang="nl-NL" sz="1600" err="1">
                <a:latin typeface="Aptos"/>
                <a:ea typeface="+mn-lt"/>
                <a:cs typeface="+mn-lt"/>
              </a:rPr>
              <a:t>the</a:t>
            </a:r>
            <a:r>
              <a:rPr lang="nl-NL" sz="1600">
                <a:latin typeface="Aptos"/>
                <a:ea typeface="+mn-lt"/>
                <a:cs typeface="+mn-lt"/>
              </a:rPr>
              <a:t> IEEE. </a:t>
            </a:r>
            <a:r>
              <a:rPr lang="nl-NL" sz="1600">
                <a:latin typeface="Aptos"/>
                <a:ea typeface="+mn-lt"/>
                <a:cs typeface="+mn-lt"/>
                <a:hlinkClick r:id="rId5"/>
              </a:rPr>
              <a:t>http://doi.org/10.1109/JPROC.2015.2494218</a:t>
            </a:r>
            <a:endParaRPr lang="nl-NL" sz="1600">
              <a:latin typeface="Aptos"/>
              <a:ea typeface="+mn-lt"/>
              <a:cs typeface="+mn-lt"/>
            </a:endParaRPr>
          </a:p>
          <a:p>
            <a:pPr marL="514350" indent="-514350">
              <a:spcBef>
                <a:spcPts val="1200"/>
              </a:spcBef>
              <a:buClr>
                <a:srgbClr val="9E3611"/>
              </a:buClr>
              <a:buSzPct val="85000"/>
              <a:buAutoNum type="arabicPeriod"/>
            </a:pPr>
            <a:r>
              <a:rPr lang="nl-NL" sz="1600" err="1">
                <a:latin typeface="Aptos"/>
                <a:ea typeface="+mn-lt"/>
                <a:cs typeface="+mn-lt"/>
              </a:rPr>
              <a:t>Bayesian</a:t>
            </a:r>
            <a:r>
              <a:rPr lang="nl-NL" sz="1600">
                <a:latin typeface="Aptos"/>
                <a:ea typeface="+mn-lt"/>
                <a:cs typeface="+mn-lt"/>
              </a:rPr>
              <a:t> </a:t>
            </a:r>
            <a:r>
              <a:rPr lang="nl-NL" sz="1600" err="1">
                <a:latin typeface="Aptos"/>
                <a:ea typeface="+mn-lt"/>
                <a:cs typeface="+mn-lt"/>
              </a:rPr>
              <a:t>optimization</a:t>
            </a:r>
            <a:r>
              <a:rPr lang="nl-NL" sz="1600">
                <a:latin typeface="Aptos"/>
                <a:ea typeface="+mn-lt"/>
                <a:cs typeface="+mn-lt"/>
              </a:rPr>
              <a:t> - Martin </a:t>
            </a:r>
            <a:r>
              <a:rPr lang="nl-NL" sz="1600" err="1">
                <a:latin typeface="Aptos"/>
                <a:ea typeface="+mn-lt"/>
                <a:cs typeface="+mn-lt"/>
              </a:rPr>
              <a:t>Krasser’s</a:t>
            </a:r>
            <a:r>
              <a:rPr lang="nl-NL" sz="1600">
                <a:latin typeface="Aptos"/>
                <a:ea typeface="+mn-lt"/>
                <a:cs typeface="+mn-lt"/>
              </a:rPr>
              <a:t> Blog. (2018, </a:t>
            </a:r>
            <a:r>
              <a:rPr lang="nl-NL" sz="1600" err="1">
                <a:latin typeface="Aptos"/>
                <a:ea typeface="+mn-lt"/>
                <a:cs typeface="+mn-lt"/>
              </a:rPr>
              <a:t>March</a:t>
            </a:r>
            <a:r>
              <a:rPr lang="nl-NL" sz="1600">
                <a:latin typeface="Aptos"/>
                <a:ea typeface="+mn-lt"/>
                <a:cs typeface="+mn-lt"/>
              </a:rPr>
              <a:t> 21). </a:t>
            </a:r>
            <a:r>
              <a:rPr lang="nl-NL" sz="1600">
                <a:latin typeface="Aptos"/>
                <a:ea typeface="+mn-lt"/>
                <a:cs typeface="+mn-lt"/>
                <a:hlinkClick r:id="rId6"/>
              </a:rPr>
              <a:t>https://krasserm.github.io/2018/03/21/bayesian-optimization/</a:t>
            </a:r>
            <a:r>
              <a:rPr lang="nl-NL" sz="1600">
                <a:latin typeface="Aptos"/>
                <a:ea typeface="+mn-lt"/>
                <a:cs typeface="+mn-lt"/>
              </a:rPr>
              <a:t> </a:t>
            </a:r>
          </a:p>
          <a:p>
            <a:pPr marL="514350" indent="-514350">
              <a:spcBef>
                <a:spcPts val="1200"/>
              </a:spcBef>
              <a:buClr>
                <a:srgbClr val="9E3611"/>
              </a:buClr>
              <a:buSzPct val="85000"/>
              <a:buAutoNum type="arabicPeriod"/>
            </a:pPr>
            <a:endParaRPr lang="nl-NL" sz="1600">
              <a:latin typeface="Aptos"/>
              <a:ea typeface="+mn-lt"/>
              <a:cs typeface="+mn-lt"/>
            </a:endParaRPr>
          </a:p>
          <a:p>
            <a:pPr>
              <a:buClr>
                <a:srgbClr val="D34817">
                  <a:lumMod val="75000"/>
                </a:srgbClr>
              </a:buClr>
              <a:buSzPct val="85000"/>
              <a:buFont typeface="Arial" pitchFamily="2" charset="2"/>
              <a:buChar char="•"/>
            </a:pPr>
            <a:endParaRPr lang="nl-NL" sz="1600">
              <a:latin typeface="Aptos"/>
              <a:ea typeface="+mn-lt"/>
              <a:cs typeface="+mn-lt"/>
            </a:endParaRPr>
          </a:p>
        </p:txBody>
      </p:sp>
    </p:spTree>
    <p:extLst>
      <p:ext uri="{BB962C8B-B14F-4D97-AF65-F5344CB8AC3E}">
        <p14:creationId xmlns:p14="http://schemas.microsoft.com/office/powerpoint/2010/main" val="382066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ACDAD-12EC-8929-5A58-E6D64DEA1FD1}"/>
              </a:ext>
            </a:extLst>
          </p:cNvPr>
          <p:cNvSpPr>
            <a:spLocks noGrp="1"/>
          </p:cNvSpPr>
          <p:nvPr>
            <p:ph type="title"/>
          </p:nvPr>
        </p:nvSpPr>
        <p:spPr/>
        <p:txBody>
          <a:bodyPr/>
          <a:lstStyle/>
          <a:p>
            <a:r>
              <a:rPr lang="en-GB">
                <a:ea typeface="Calibri Light"/>
                <a:cs typeface="Calibri Light"/>
              </a:rPr>
              <a:t>Project description - Bayesian optimization </a:t>
            </a:r>
            <a:r>
              <a:rPr lang="en-GB" sz="2400" baseline="30000">
                <a:ea typeface="Calibri Light"/>
                <a:cs typeface="Calibri Light"/>
              </a:rPr>
              <a:t>[1]</a:t>
            </a:r>
            <a:endParaRPr lang="en-GB" sz="2400" baseline="30000"/>
          </a:p>
        </p:txBody>
      </p:sp>
      <p:pic>
        <p:nvPicPr>
          <p:cNvPr id="4" name="EI video">
            <a:hlinkClick r:id="" action="ppaction://media"/>
            <a:extLst>
              <a:ext uri="{FF2B5EF4-FFF2-40B4-BE49-F238E27FC236}">
                <a16:creationId xmlns:a16="http://schemas.microsoft.com/office/drawing/2014/main" id="{A54F4681-A4FA-2715-0850-B9AC1C94514A}"/>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12643" r="12715"/>
          <a:stretch/>
        </p:blipFill>
        <p:spPr>
          <a:xfrm>
            <a:off x="6970773" y="1602028"/>
            <a:ext cx="4138612" cy="2327275"/>
          </a:xfrm>
          <a:prstGeom prst="rect">
            <a:avLst/>
          </a:prstGeom>
        </p:spPr>
      </p:pic>
      <p:sp>
        <p:nvSpPr>
          <p:cNvPr id="6" name="Content Placeholder 2">
            <a:extLst>
              <a:ext uri="{FF2B5EF4-FFF2-40B4-BE49-F238E27FC236}">
                <a16:creationId xmlns:a16="http://schemas.microsoft.com/office/drawing/2014/main" id="{D0BBA99D-E759-5B3B-B564-60E9DA4F71D4}"/>
              </a:ext>
            </a:extLst>
          </p:cNvPr>
          <p:cNvSpPr txBox="1">
            <a:spLocks/>
          </p:cNvSpPr>
          <p:nvPr/>
        </p:nvSpPr>
        <p:spPr>
          <a:xfrm>
            <a:off x="838200" y="1825625"/>
            <a:ext cx="535539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ea typeface="Calibri"/>
              <a:cs typeface="Calibri"/>
            </a:endParaRPr>
          </a:p>
          <a:p>
            <a:pPr lvl="1">
              <a:buFont typeface="Courier New" panose="020B0604020202020204" pitchFamily="34" charset="0"/>
              <a:buChar char="o"/>
            </a:pPr>
            <a:endParaRPr lang="en-US">
              <a:ea typeface="Calibri"/>
              <a:cs typeface="Calibri"/>
            </a:endParaRPr>
          </a:p>
          <a:p>
            <a:pPr lvl="1">
              <a:buFont typeface="Courier New" panose="020B0604020202020204" pitchFamily="34" charset="0"/>
              <a:buChar char="o"/>
            </a:pPr>
            <a:endParaRPr lang="en-US">
              <a:ea typeface="Calibri"/>
              <a:cs typeface="Calibri"/>
            </a:endParaRPr>
          </a:p>
          <a:p>
            <a:pPr lvl="1">
              <a:buFont typeface="Courier New" panose="020B0604020202020204" pitchFamily="34" charset="0"/>
              <a:buChar char="o"/>
            </a:pPr>
            <a:endParaRPr lang="en-US">
              <a:ea typeface="Calibri"/>
              <a:cs typeface="Calibri"/>
            </a:endParaRPr>
          </a:p>
        </p:txBody>
      </p:sp>
      <p:sp>
        <p:nvSpPr>
          <p:cNvPr id="7" name="Content Placeholder 2">
            <a:extLst>
              <a:ext uri="{FF2B5EF4-FFF2-40B4-BE49-F238E27FC236}">
                <a16:creationId xmlns:a16="http://schemas.microsoft.com/office/drawing/2014/main" id="{DC5A385D-3B0E-542A-4462-ABE0CB8FFB8E}"/>
              </a:ext>
            </a:extLst>
          </p:cNvPr>
          <p:cNvSpPr txBox="1">
            <a:spLocks/>
          </p:cNvSpPr>
          <p:nvPr/>
        </p:nvSpPr>
        <p:spPr>
          <a:xfrm>
            <a:off x="990600" y="1978025"/>
            <a:ext cx="535539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ea typeface="Calibri"/>
                <a:cs typeface="Calibri"/>
              </a:rPr>
              <a:t>“Black box” function</a:t>
            </a:r>
          </a:p>
          <a:p>
            <a:pPr lvl="1">
              <a:buSzPct val="70000"/>
              <a:buFont typeface="Courier New" panose="02070309020205020404" pitchFamily="49" charset="0"/>
              <a:buChar char="o"/>
            </a:pPr>
            <a:r>
              <a:rPr lang="en-US" sz="2000">
                <a:ea typeface="Calibri"/>
                <a:cs typeface="Calibri"/>
              </a:rPr>
              <a:t>FEA package</a:t>
            </a:r>
          </a:p>
          <a:p>
            <a:r>
              <a:rPr lang="en-US" sz="2400">
                <a:ea typeface="Calibri"/>
                <a:cs typeface="Calibri"/>
              </a:rPr>
              <a:t>Acquisition function</a:t>
            </a:r>
          </a:p>
          <a:p>
            <a:pPr lvl="1">
              <a:buSzPct val="70000"/>
              <a:buFont typeface="Courier New" panose="02070309020205020404" pitchFamily="49" charset="0"/>
              <a:buChar char="o"/>
            </a:pPr>
            <a:r>
              <a:rPr lang="en-US" sz="2000">
                <a:ea typeface="Calibri"/>
                <a:cs typeface="Calibri"/>
              </a:rPr>
              <a:t>Find next point of interest</a:t>
            </a:r>
          </a:p>
          <a:p>
            <a:r>
              <a:rPr lang="en-US" sz="2400">
                <a:ea typeface="Calibri"/>
                <a:cs typeface="Calibri"/>
              </a:rPr>
              <a:t>Surrogate model</a:t>
            </a:r>
          </a:p>
          <a:p>
            <a:pPr lvl="1">
              <a:buSzPct val="70000"/>
              <a:buFont typeface="Courier New" panose="02070309020205020404" pitchFamily="49" charset="0"/>
              <a:buChar char="o"/>
            </a:pPr>
            <a:r>
              <a:rPr lang="en-US" sz="2000">
                <a:ea typeface="Calibri"/>
                <a:cs typeface="Calibri"/>
              </a:rPr>
              <a:t>Collection of all analyses</a:t>
            </a:r>
          </a:p>
          <a:p>
            <a:r>
              <a:rPr lang="en-US" sz="2400">
                <a:ea typeface="Calibri"/>
                <a:cs typeface="Calibri"/>
              </a:rPr>
              <a:t>Loss function</a:t>
            </a:r>
          </a:p>
          <a:p>
            <a:pPr lvl="1">
              <a:buSzPct val="70000"/>
              <a:buFont typeface="Courier New" panose="02070309020205020404" pitchFamily="49" charset="0"/>
              <a:buChar char="o"/>
            </a:pPr>
            <a:r>
              <a:rPr lang="en-US" sz="2000">
                <a:ea typeface="Calibri"/>
                <a:cs typeface="Calibri"/>
              </a:rPr>
              <a:t>Scoring the model, guiding towards optimal</a:t>
            </a:r>
          </a:p>
          <a:p>
            <a:pPr lvl="1">
              <a:buFont typeface="Courier New" panose="020B0604020202020204" pitchFamily="34" charset="0"/>
              <a:buChar char="o"/>
            </a:pPr>
            <a:endParaRPr lang="en-US" sz="2000">
              <a:ea typeface="Calibri"/>
              <a:cs typeface="Calibri"/>
            </a:endParaRPr>
          </a:p>
          <a:p>
            <a:pPr lvl="1">
              <a:buFont typeface="Courier New" panose="020B0604020202020204" pitchFamily="34" charset="0"/>
              <a:buChar char="o"/>
            </a:pPr>
            <a:endParaRPr lang="en-US" sz="2000">
              <a:ea typeface="Calibri"/>
              <a:cs typeface="Calibri"/>
            </a:endParaRPr>
          </a:p>
          <a:p>
            <a:pPr lvl="1">
              <a:buFont typeface="Courier New" panose="020B0604020202020204" pitchFamily="34" charset="0"/>
              <a:buChar char="o"/>
            </a:pPr>
            <a:endParaRPr lang="en-US" sz="2000">
              <a:ea typeface="Calibri"/>
              <a:cs typeface="Calibri"/>
            </a:endParaRPr>
          </a:p>
          <a:p>
            <a:pPr lvl="1">
              <a:buFont typeface="Courier New" panose="020B0604020202020204" pitchFamily="34" charset="0"/>
              <a:buChar char="o"/>
            </a:pPr>
            <a:endParaRPr lang="en-US" sz="2000">
              <a:ea typeface="Calibri"/>
              <a:cs typeface="Calibri"/>
            </a:endParaRPr>
          </a:p>
        </p:txBody>
      </p:sp>
      <p:pic>
        <p:nvPicPr>
          <p:cNvPr id="5" name="Content Placeholder 4" descr="A diagram of a bridge&#10;&#10;Description automatically generated">
            <a:extLst>
              <a:ext uri="{FF2B5EF4-FFF2-40B4-BE49-F238E27FC236}">
                <a16:creationId xmlns:a16="http://schemas.microsoft.com/office/drawing/2014/main" id="{3D8037CE-167B-4E8A-0DF4-19F85C3120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0773" y="3929303"/>
            <a:ext cx="4138612" cy="2345214"/>
          </a:xfrm>
          <a:prstGeom prst="rect">
            <a:avLst/>
          </a:prstGeom>
        </p:spPr>
      </p:pic>
    </p:spTree>
    <p:extLst>
      <p:ext uri="{BB962C8B-B14F-4D97-AF65-F5344CB8AC3E}">
        <p14:creationId xmlns:p14="http://schemas.microsoft.com/office/powerpoint/2010/main" val="44607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8339D-386D-7C50-72C8-A6AF018B176B}"/>
              </a:ext>
            </a:extLst>
          </p:cNvPr>
          <p:cNvSpPr>
            <a:spLocks noGrp="1"/>
          </p:cNvSpPr>
          <p:nvPr>
            <p:ph type="ctrTitle"/>
          </p:nvPr>
        </p:nvSpPr>
        <p:spPr>
          <a:xfrm>
            <a:off x="1524000" y="1521262"/>
            <a:ext cx="9144000" cy="2387600"/>
          </a:xfrm>
        </p:spPr>
        <p:txBody>
          <a:bodyPr/>
          <a:lstStyle/>
          <a:p>
            <a:r>
              <a:rPr lang="en-GB"/>
              <a:t>Initial model</a:t>
            </a:r>
          </a:p>
        </p:txBody>
      </p:sp>
    </p:spTree>
    <p:extLst>
      <p:ext uri="{BB962C8B-B14F-4D97-AF65-F5344CB8AC3E}">
        <p14:creationId xmlns:p14="http://schemas.microsoft.com/office/powerpoint/2010/main" val="1413760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37B35-E884-71AF-2F4C-354FB5824926}"/>
              </a:ext>
            </a:extLst>
          </p:cNvPr>
          <p:cNvSpPr>
            <a:spLocks noGrp="1"/>
          </p:cNvSpPr>
          <p:nvPr>
            <p:ph type="title"/>
          </p:nvPr>
        </p:nvSpPr>
        <p:spPr>
          <a:xfrm>
            <a:off x="838200" y="365125"/>
            <a:ext cx="11344083" cy="1335791"/>
          </a:xfrm>
        </p:spPr>
        <p:txBody>
          <a:bodyPr/>
          <a:lstStyle/>
          <a:p>
            <a:r>
              <a:rPr lang="en-GB">
                <a:cs typeface="Calibri Light"/>
              </a:rPr>
              <a:t>Initial model – FEA computation implementation</a:t>
            </a:r>
          </a:p>
        </p:txBody>
      </p:sp>
      <p:sp>
        <p:nvSpPr>
          <p:cNvPr id="3" name="Content Placeholder 2">
            <a:extLst>
              <a:ext uri="{FF2B5EF4-FFF2-40B4-BE49-F238E27FC236}">
                <a16:creationId xmlns:a16="http://schemas.microsoft.com/office/drawing/2014/main" id="{66ED7B17-79AA-E39A-339F-24787B6FC0C8}"/>
              </a:ext>
            </a:extLst>
          </p:cNvPr>
          <p:cNvSpPr>
            <a:spLocks noGrp="1"/>
          </p:cNvSpPr>
          <p:nvPr>
            <p:ph idx="1"/>
          </p:nvPr>
        </p:nvSpPr>
        <p:spPr/>
        <p:txBody>
          <a:bodyPr/>
          <a:lstStyle/>
          <a:p>
            <a:r>
              <a:rPr lang="en-GB" dirty="0"/>
              <a:t>Python file created for all handling with FEA package</a:t>
            </a:r>
          </a:p>
          <a:p>
            <a:pPr lvl="1">
              <a:buSzPct val="70000"/>
              <a:buFont typeface="Courier New" panose="02070309020205020404" pitchFamily="49" charset="0"/>
              <a:buChar char="o"/>
            </a:pPr>
            <a:r>
              <a:rPr lang="en-GB" dirty="0"/>
              <a:t>On initialisation – resets all previous modifications</a:t>
            </a:r>
          </a:p>
          <a:p>
            <a:pPr lvl="1">
              <a:buSzPct val="70000"/>
              <a:buFont typeface="Courier New" panose="02070309020205020404" pitchFamily="49" charset="0"/>
              <a:buChar char="o"/>
            </a:pPr>
            <a:r>
              <a:rPr lang="en-GB" dirty="0"/>
              <a:t>Updating areas and node-location</a:t>
            </a:r>
          </a:p>
          <a:p>
            <a:pPr lvl="1">
              <a:buSzPct val="70000"/>
              <a:buFont typeface="Courier New" panose="02070309020205020404" pitchFamily="49" charset="0"/>
              <a:buChar char="o"/>
            </a:pPr>
            <a:r>
              <a:rPr lang="en-GB" dirty="0"/>
              <a:t>Updating the .</a:t>
            </a:r>
            <a:r>
              <a:rPr lang="en-GB" dirty="0" err="1"/>
              <a:t>geom</a:t>
            </a:r>
            <a:r>
              <a:rPr lang="en-GB" dirty="0"/>
              <a:t> file </a:t>
            </a:r>
          </a:p>
          <a:p>
            <a:pPr lvl="1">
              <a:buSzPct val="70000"/>
              <a:buFont typeface="Courier New" panose="02070309020205020404" pitchFamily="49" charset="0"/>
              <a:buChar char="o"/>
            </a:pPr>
            <a:r>
              <a:rPr lang="en-GB" dirty="0"/>
              <a:t>Instructing FEA package for running </a:t>
            </a:r>
          </a:p>
          <a:p>
            <a:pPr lvl="1">
              <a:buSzPct val="70000"/>
              <a:buFont typeface="Courier New" panose="02070309020205020404" pitchFamily="49" charset="0"/>
              <a:buChar char="o"/>
            </a:pPr>
            <a:r>
              <a:rPr lang="en-GB" dirty="0"/>
              <a:t>Post processing FEA</a:t>
            </a:r>
          </a:p>
          <a:p>
            <a:pPr lvl="1">
              <a:buSzPct val="70000"/>
              <a:buFont typeface="Courier New" panose="02070309020205020404" pitchFamily="49" charset="0"/>
              <a:buChar char="o"/>
            </a:pPr>
            <a:r>
              <a:rPr lang="en-GB" dirty="0"/>
              <a:t>Plotting structure for ease of understanding</a:t>
            </a:r>
          </a:p>
          <a:p>
            <a:pPr>
              <a:buSzPct val="70000"/>
              <a:buFont typeface="Courier New" panose="02070309020205020404" pitchFamily="49" charset="0"/>
              <a:buChar char="o"/>
            </a:pPr>
            <a:endParaRPr lang="en-GB" dirty="0"/>
          </a:p>
          <a:p>
            <a:pPr lvl="1"/>
            <a:endParaRPr lang="en-GB" dirty="0"/>
          </a:p>
          <a:p>
            <a:endParaRPr lang="en-GB" dirty="0"/>
          </a:p>
        </p:txBody>
      </p:sp>
    </p:spTree>
    <p:extLst>
      <p:ext uri="{BB962C8B-B14F-4D97-AF65-F5344CB8AC3E}">
        <p14:creationId xmlns:p14="http://schemas.microsoft.com/office/powerpoint/2010/main" val="3619037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67836-158A-F866-4580-57EC74A10FBE}"/>
              </a:ext>
            </a:extLst>
          </p:cNvPr>
          <p:cNvSpPr>
            <a:spLocks noGrp="1"/>
          </p:cNvSpPr>
          <p:nvPr>
            <p:ph type="title"/>
          </p:nvPr>
        </p:nvSpPr>
        <p:spPr/>
        <p:txBody>
          <a:bodyPr/>
          <a:lstStyle/>
          <a:p>
            <a:r>
              <a:rPr lang="en-US">
                <a:cs typeface="Calibri Light"/>
              </a:rPr>
              <a:t>Initial model</a:t>
            </a:r>
            <a:endParaRPr lang="en-US"/>
          </a:p>
        </p:txBody>
      </p:sp>
      <p:sp>
        <p:nvSpPr>
          <p:cNvPr id="3" name="Content Placeholder 2">
            <a:extLst>
              <a:ext uri="{FF2B5EF4-FFF2-40B4-BE49-F238E27FC236}">
                <a16:creationId xmlns:a16="http://schemas.microsoft.com/office/drawing/2014/main" id="{BC2E9078-C66D-BF87-4EA3-155386B89B7A}"/>
              </a:ext>
            </a:extLst>
          </p:cNvPr>
          <p:cNvSpPr>
            <a:spLocks noGrp="1"/>
          </p:cNvSpPr>
          <p:nvPr>
            <p:ph idx="1"/>
          </p:nvPr>
        </p:nvSpPr>
        <p:spPr>
          <a:xfrm>
            <a:off x="965200" y="1690688"/>
            <a:ext cx="10388600" cy="4734243"/>
          </a:xfrm>
        </p:spPr>
        <p:txBody>
          <a:bodyPr vert="horz" lIns="91440" tIns="45720" rIns="91440" bIns="45720" rtlCol="0" anchor="t">
            <a:normAutofit/>
          </a:bodyPr>
          <a:lstStyle/>
          <a:p>
            <a:r>
              <a:rPr lang="en-US" dirty="0">
                <a:cs typeface="Calibri"/>
              </a:rPr>
              <a:t>Bayesian package: </a:t>
            </a:r>
            <a:r>
              <a:rPr lang="en-US" dirty="0" err="1">
                <a:cs typeface="Calibri"/>
              </a:rPr>
              <a:t>pyGPGO</a:t>
            </a:r>
            <a:endParaRPr lang="en-US" dirty="0">
              <a:cs typeface="Calibri"/>
            </a:endParaRPr>
          </a:p>
          <a:p>
            <a:r>
              <a:rPr lang="en-US">
                <a:cs typeface="Calibri"/>
              </a:rPr>
              <a:t>Loss function</a:t>
            </a:r>
            <a:r>
              <a:rPr lang="en-US" dirty="0">
                <a:cs typeface="Calibri"/>
              </a:rPr>
              <a:t>:</a:t>
            </a:r>
          </a:p>
          <a:p>
            <a:endParaRPr lang="en-US" dirty="0">
              <a:cs typeface="Calibri"/>
            </a:endParaRPr>
          </a:p>
          <a:p>
            <a:endParaRPr lang="en-US">
              <a:cs typeface="Calibri"/>
            </a:endParaRPr>
          </a:p>
          <a:p>
            <a:endParaRPr lang="en-US" dirty="0">
              <a:cs typeface="Calibri"/>
            </a:endParaRPr>
          </a:p>
          <a:p>
            <a:endParaRPr lang="en-US">
              <a:cs typeface="Calibri"/>
            </a:endParaRPr>
          </a:p>
          <a:p>
            <a:r>
              <a:rPr lang="en-US">
                <a:cs typeface="Calibri"/>
              </a:rPr>
              <a:t>Acquisition function: Expected improvement</a:t>
            </a:r>
          </a:p>
          <a:p>
            <a:r>
              <a:rPr lang="en-US">
                <a:cs typeface="Calibri"/>
              </a:rPr>
              <a:t>Covariance matrix: Squared exponential</a:t>
            </a:r>
            <a:endParaRPr lang="en-US" dirty="0">
              <a:cs typeface="Calibri"/>
            </a:endParaRPr>
          </a:p>
        </p:txBody>
      </p:sp>
      <p:grpSp>
        <p:nvGrpSpPr>
          <p:cNvPr id="5" name="Group 4">
            <a:extLst>
              <a:ext uri="{FF2B5EF4-FFF2-40B4-BE49-F238E27FC236}">
                <a16:creationId xmlns:a16="http://schemas.microsoft.com/office/drawing/2014/main" id="{B3206CDB-CFAD-3494-26D7-CFA58F03ADD6}"/>
              </a:ext>
            </a:extLst>
          </p:cNvPr>
          <p:cNvGrpSpPr/>
          <p:nvPr/>
        </p:nvGrpSpPr>
        <p:grpSpPr>
          <a:xfrm>
            <a:off x="1741357" y="2741534"/>
            <a:ext cx="8410921" cy="1973819"/>
            <a:chOff x="994699" y="2669936"/>
            <a:chExt cx="8410921" cy="1973819"/>
          </a:xfrm>
        </p:grpSpPr>
        <p:pic>
          <p:nvPicPr>
            <p:cNvPr id="2054" name="Picture 6">
              <a:extLst>
                <a:ext uri="{FF2B5EF4-FFF2-40B4-BE49-F238E27FC236}">
                  <a16:creationId xmlns:a16="http://schemas.microsoft.com/office/drawing/2014/main" id="{1E03003D-B2D1-E00F-D82A-EF9EC6EB1D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7380" y="2669936"/>
              <a:ext cx="6238240" cy="19738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E43DA17-FDFD-B182-9A81-A5A416EE3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699" y="2669936"/>
              <a:ext cx="2045681" cy="197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97541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F6333-80EB-1449-FAB5-210E2A5F0C35}"/>
              </a:ext>
            </a:extLst>
          </p:cNvPr>
          <p:cNvSpPr>
            <a:spLocks noGrp="1"/>
          </p:cNvSpPr>
          <p:nvPr>
            <p:ph type="title"/>
          </p:nvPr>
        </p:nvSpPr>
        <p:spPr/>
        <p:txBody>
          <a:bodyPr/>
          <a:lstStyle/>
          <a:p>
            <a:r>
              <a:rPr lang="en-US">
                <a:cs typeface="Calibri Light"/>
              </a:rPr>
              <a:t>Initial model</a:t>
            </a:r>
            <a:endParaRPr lang="en-GB"/>
          </a:p>
        </p:txBody>
      </p:sp>
      <p:sp>
        <p:nvSpPr>
          <p:cNvPr id="3" name="Content Placeholder 2">
            <a:extLst>
              <a:ext uri="{FF2B5EF4-FFF2-40B4-BE49-F238E27FC236}">
                <a16:creationId xmlns:a16="http://schemas.microsoft.com/office/drawing/2014/main" id="{D02581CC-884D-B3D0-6A12-2841069F722A}"/>
              </a:ext>
            </a:extLst>
          </p:cNvPr>
          <p:cNvSpPr>
            <a:spLocks noGrp="1"/>
          </p:cNvSpPr>
          <p:nvPr>
            <p:ph idx="1"/>
          </p:nvPr>
        </p:nvSpPr>
        <p:spPr/>
        <p:txBody>
          <a:bodyPr/>
          <a:lstStyle/>
          <a:p>
            <a:r>
              <a:rPr lang="en-GB" dirty="0"/>
              <a:t>Node location boundaries:</a:t>
            </a:r>
          </a:p>
          <a:p>
            <a:endParaRPr lang="en-GB" dirty="0"/>
          </a:p>
          <a:p>
            <a:endParaRPr lang="en-GB" dirty="0"/>
          </a:p>
          <a:p>
            <a:endParaRPr lang="en-GB" dirty="0"/>
          </a:p>
          <a:p>
            <a:endParaRPr lang="en-GB" dirty="0"/>
          </a:p>
          <a:p>
            <a:r>
              <a:rPr lang="en-GB" dirty="0"/>
              <a:t>Area boundaries:</a:t>
            </a:r>
          </a:p>
          <a:p>
            <a:pPr lvl="1">
              <a:buSzPct val="70000"/>
              <a:buFont typeface="Courier New" panose="02070309020205020404" pitchFamily="49" charset="0"/>
              <a:buChar char="o"/>
            </a:pPr>
            <a:r>
              <a:rPr lang="en-GB" dirty="0"/>
              <a:t>0.1 cm</a:t>
            </a:r>
            <a:r>
              <a:rPr lang="en-GB" baseline="30000" dirty="0"/>
              <a:t>2</a:t>
            </a:r>
          </a:p>
          <a:p>
            <a:pPr lvl="1">
              <a:buSzPct val="70000"/>
              <a:buFont typeface="Courier New" panose="02070309020205020404" pitchFamily="49" charset="0"/>
              <a:buChar char="o"/>
            </a:pPr>
            <a:r>
              <a:rPr lang="en-GB" dirty="0"/>
              <a:t>10 cm</a:t>
            </a:r>
            <a:r>
              <a:rPr lang="en-GB" baseline="30000" dirty="0"/>
              <a:t>2</a:t>
            </a:r>
            <a:endParaRPr lang="en-GB" dirty="0"/>
          </a:p>
          <a:p>
            <a:pPr marL="0" indent="0">
              <a:buNone/>
            </a:pPr>
            <a:endParaRPr lang="en-GB" dirty="0"/>
          </a:p>
        </p:txBody>
      </p:sp>
      <p:pic>
        <p:nvPicPr>
          <p:cNvPr id="1026" name="Picture 2">
            <a:extLst>
              <a:ext uri="{FF2B5EF4-FFF2-40B4-BE49-F238E27FC236}">
                <a16:creationId xmlns:a16="http://schemas.microsoft.com/office/drawing/2014/main" id="{A36F0006-A59E-8B92-59D4-57EEB1829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98452"/>
            <a:ext cx="9316818" cy="228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2447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513CBE701378645A5E1B6B52025EA1D" ma:contentTypeVersion="4" ma:contentTypeDescription="Een nieuw document maken." ma:contentTypeScope="" ma:versionID="6fa0641d98393240f2aa4308a8ad7a2a">
  <xsd:schema xmlns:xsd="http://www.w3.org/2001/XMLSchema" xmlns:xs="http://www.w3.org/2001/XMLSchema" xmlns:p="http://schemas.microsoft.com/office/2006/metadata/properties" xmlns:ns2="578cf4cb-a955-4ff3-bec7-f7b54a68e443" targetNamespace="http://schemas.microsoft.com/office/2006/metadata/properties" ma:root="true" ma:fieldsID="de45d7760f9bb13d55fd87454fda2908" ns2:_="">
    <xsd:import namespace="578cf4cb-a955-4ff3-bec7-f7b54a68e44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8cf4cb-a955-4ff3-bec7-f7b54a68e4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F7EB12E-9123-4147-B951-80812B6A0028}">
  <ds:schemaRefs>
    <ds:schemaRef ds:uri="578cf4cb-a955-4ff3-bec7-f7b54a68e44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0A1B432-B8CE-41AD-BB91-439BB8B979F7}">
  <ds:schemaRefs>
    <ds:schemaRef ds:uri="http://schemas.microsoft.com/sharepoint/v3/contenttype/forms"/>
  </ds:schemaRefs>
</ds:datastoreItem>
</file>

<file path=customXml/itemProps3.xml><?xml version="1.0" encoding="utf-8"?>
<ds:datastoreItem xmlns:ds="http://schemas.openxmlformats.org/officeDocument/2006/customXml" ds:itemID="{E2896BBE-9456-4610-BFFA-7826F95DF497}">
  <ds:schemaRefs>
    <ds:schemaRef ds:uri="http://purl.org/dc/elements/1.1/"/>
    <ds:schemaRef ds:uri="http://schemas.openxmlformats.org/package/2006/metadata/core-properties"/>
    <ds:schemaRef ds:uri="http://schemas.microsoft.com/office/2006/metadata/properties"/>
    <ds:schemaRef ds:uri="http://schemas.microsoft.com/office/2006/documentManagement/types"/>
    <ds:schemaRef ds:uri="http://purl.org/dc/dcmitype/"/>
    <ds:schemaRef ds:uri="578cf4cb-a955-4ff3-bec7-f7b54a68e443"/>
    <ds:schemaRef ds:uri="http://www.w3.org/XML/1998/namespace"/>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114</TotalTime>
  <Words>2179</Words>
  <Application>Microsoft Office PowerPoint</Application>
  <PresentationFormat>Widescreen</PresentationFormat>
  <Paragraphs>486</Paragraphs>
  <Slides>40</Slides>
  <Notes>5</Notes>
  <HiddenSlides>0</HiddenSlides>
  <MMClips>10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Courier New,monospace</vt:lpstr>
      <vt:lpstr>Google Sans</vt:lpstr>
      <vt:lpstr>Aptos</vt:lpstr>
      <vt:lpstr>Aptos Display</vt:lpstr>
      <vt:lpstr>Arial</vt:lpstr>
      <vt:lpstr>Arial Nova</vt:lpstr>
      <vt:lpstr>Calibri</vt:lpstr>
      <vt:lpstr>Calibri Light</vt:lpstr>
      <vt:lpstr>Cambria Math</vt:lpstr>
      <vt:lpstr>Courier New</vt:lpstr>
      <vt:lpstr>Wingdings</vt:lpstr>
      <vt:lpstr>Office Theme</vt:lpstr>
      <vt:lpstr>TRUSS_02</vt:lpstr>
      <vt:lpstr>Index</vt:lpstr>
      <vt:lpstr>Project description </vt:lpstr>
      <vt:lpstr>Project description</vt:lpstr>
      <vt:lpstr>Project description - Bayesian optimization [1]</vt:lpstr>
      <vt:lpstr>Initial model</vt:lpstr>
      <vt:lpstr>Initial model – FEA computation implementation</vt:lpstr>
      <vt:lpstr>Initial model</vt:lpstr>
      <vt:lpstr>Initial model</vt:lpstr>
      <vt:lpstr>Exploration </vt:lpstr>
      <vt:lpstr>Verifications – path to generalization</vt:lpstr>
      <vt:lpstr>Loss function</vt:lpstr>
      <vt:lpstr>Loss function – Comparison 1</vt:lpstr>
      <vt:lpstr>Loss function – Additional considerations</vt:lpstr>
      <vt:lpstr>Loss function – Comparison 2</vt:lpstr>
      <vt:lpstr>Constraining area boundaries</vt:lpstr>
      <vt:lpstr>Constraining area boundaries</vt:lpstr>
      <vt:lpstr>Constraining area boundaries</vt:lpstr>
      <vt:lpstr>Constraining node boundaries</vt:lpstr>
      <vt:lpstr>Constraining node boundaries</vt:lpstr>
      <vt:lpstr>Constraining node boundaries</vt:lpstr>
      <vt:lpstr>Kernel optimization</vt:lpstr>
      <vt:lpstr>Kernel optimization</vt:lpstr>
      <vt:lpstr>Kernel optimization – Comparison (C.T.)</vt:lpstr>
      <vt:lpstr>Kernel optimization – Comparison (mass)</vt:lpstr>
      <vt:lpstr>Initial evaluation</vt:lpstr>
      <vt:lpstr>Acquisition functions</vt:lpstr>
      <vt:lpstr>Acquisition function: Entropy and UCB</vt:lpstr>
      <vt:lpstr>Acquisition function: Probability Improvement</vt:lpstr>
      <vt:lpstr>Acquisition function: Expected Improvement</vt:lpstr>
      <vt:lpstr>Acquisition function: Trade-off parameter ξ [6]</vt:lpstr>
      <vt:lpstr>Acquisition function: Expected Improvement</vt:lpstr>
      <vt:lpstr>Exploitation</vt:lpstr>
      <vt:lpstr>Final model</vt:lpstr>
      <vt:lpstr>Final model: Issues</vt:lpstr>
      <vt:lpstr>Final model: Optimization</vt:lpstr>
      <vt:lpstr>Final model: Results</vt:lpstr>
      <vt:lpstr>Discussion: Final model</vt:lpstr>
      <vt:lpstr>Discussion: Bayesian optimization</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Tohma Kobayashi</dc:creator>
  <cp:lastModifiedBy>Tohma Kobayashi</cp:lastModifiedBy>
  <cp:revision>24</cp:revision>
  <dcterms:created xsi:type="dcterms:W3CDTF">2024-01-25T10:10:36Z</dcterms:created>
  <dcterms:modified xsi:type="dcterms:W3CDTF">2024-02-02T08:38:46Z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0x0101004513CBE701378645A5E1B6B52025EA1D</vt:lpwstr>
  </property>
</Properties>
</file>